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8"/>
  </p:notesMasterIdLst>
  <p:sldIdLst>
    <p:sldId id="258" r:id="rId2"/>
    <p:sldId id="256" r:id="rId3"/>
    <p:sldId id="257" r:id="rId4"/>
    <p:sldId id="2115" r:id="rId5"/>
    <p:sldId id="2107" r:id="rId6"/>
    <p:sldId id="2113" r:id="rId7"/>
    <p:sldId id="2111" r:id="rId8"/>
    <p:sldId id="2112" r:id="rId9"/>
    <p:sldId id="2108" r:id="rId10"/>
    <p:sldId id="2109" r:id="rId11"/>
    <p:sldId id="2110" r:id="rId12"/>
    <p:sldId id="2087" r:id="rId13"/>
    <p:sldId id="2105" r:id="rId14"/>
    <p:sldId id="2095" r:id="rId15"/>
    <p:sldId id="2103" r:id="rId16"/>
    <p:sldId id="2114" r:id="rId17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BEAEB2AF-F3D1-4D51-869F-A5457302C9C1}">
          <p14:sldIdLst>
            <p14:sldId id="258"/>
          </p14:sldIdLst>
        </p14:section>
        <p14:section name="目录页" id="{BD8F3197-0D9B-44DD-8CA7-4D2EA3C2F3CC}">
          <p14:sldIdLst>
            <p14:sldId id="256"/>
          </p14:sldIdLst>
        </p14:section>
        <p14:section name="二级标题页" id="{73F138A4-E2CA-4B26-99C4-DC6AA8360896}">
          <p14:sldIdLst>
            <p14:sldId id="257"/>
          </p14:sldIdLst>
        </p14:section>
        <p14:section name="人物页" id="{E4F356E2-F5D1-4AAC-B1FF-9933BA0A4837}">
          <p14:sldIdLst>
            <p14:sldId id="2115"/>
            <p14:sldId id="2107"/>
          </p14:sldIdLst>
        </p14:section>
        <p14:section name="文字页" id="{C9302EAD-4684-49B9-BE35-B9C857D116F9}">
          <p14:sldIdLst>
            <p14:sldId id="2113"/>
            <p14:sldId id="2111"/>
            <p14:sldId id="2112"/>
          </p14:sldIdLst>
        </p14:section>
        <p14:section name="图片页" id="{478E3B60-1C0E-4DA5-B699-41A355D6AB8F}">
          <p14:sldIdLst>
            <p14:sldId id="2108"/>
            <p14:sldId id="2109"/>
            <p14:sldId id="2110"/>
            <p14:sldId id="2087"/>
          </p14:sldIdLst>
        </p14:section>
        <p14:section name="图表页" id="{2C46D2CF-C4A4-4C52-A463-536F5F22ED4C}">
          <p14:sldIdLst>
            <p14:sldId id="2105"/>
            <p14:sldId id="2095"/>
            <p14:sldId id="2103"/>
            <p14:sldId id="21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 春慧" initials="郭" lastIdx="1" clrIdx="0">
    <p:extLst>
      <p:ext uri="{19B8F6BF-5375-455C-9EA6-DF929625EA0E}">
        <p15:presenceInfo xmlns:p15="http://schemas.microsoft.com/office/powerpoint/2012/main" userId="2d6a3a2bfadefa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494"/>
    <a:srgbClr val="B6AC88"/>
    <a:srgbClr val="2C3F46"/>
    <a:srgbClr val="2D3F46"/>
    <a:srgbClr val="D3CDB7"/>
    <a:srgbClr val="5A8290"/>
    <a:srgbClr val="FFFFFF"/>
    <a:srgbClr val="DCD7C6"/>
    <a:srgbClr val="4472C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>
      <p:cViewPr varScale="1">
        <p:scale>
          <a:sx n="122" d="100"/>
          <a:sy n="122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B6AC88"/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数据报告</a:t>
            </a:r>
          </a:p>
        </c:rich>
      </c:tx>
      <c:layout>
        <c:manualLayout>
          <c:xMode val="edge"/>
          <c:yMode val="edge"/>
          <c:x val="0.41765092476483873"/>
          <c:y val="1.8158633536613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B6AC88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20XX/X/X</c:v>
                </c:pt>
                <c:pt idx="1">
                  <c:v>20XX/X/X</c:v>
                </c:pt>
                <c:pt idx="2">
                  <c:v>20XX/X/X</c:v>
                </c:pt>
                <c:pt idx="3">
                  <c:v>20XX/X/X</c:v>
                </c:pt>
                <c:pt idx="4">
                  <c:v>20XX/X/X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36</c:v>
                </c:pt>
                <c:pt idx="2">
                  <c:v>30</c:v>
                </c:pt>
                <c:pt idx="3">
                  <c:v>24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F4-46E0-8468-CF11DEF3F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NO. 2</c:v>
                </c:pt>
              </c:strCache>
            </c:strRef>
          </c:tx>
          <c:spPr>
            <a:solidFill>
              <a:srgbClr val="2D3F46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20XX/X/X</c:v>
                </c:pt>
                <c:pt idx="1">
                  <c:v>20XX/X/X</c:v>
                </c:pt>
                <c:pt idx="2">
                  <c:v>20XX/X/X</c:v>
                </c:pt>
                <c:pt idx="3">
                  <c:v>20XX/X/X</c:v>
                </c:pt>
                <c:pt idx="4">
                  <c:v>20XX/X/X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</c:v>
                </c:pt>
                <c:pt idx="1">
                  <c:v>21</c:v>
                </c:pt>
                <c:pt idx="2">
                  <c:v>24</c:v>
                </c:pt>
                <c:pt idx="3">
                  <c:v>34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F4-46E0-8468-CF11DEF3F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2247960"/>
        <c:axId val="912235808"/>
      </c:areaChart>
      <c:catAx>
        <c:axId val="912247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3F46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2235808"/>
        <c:crosses val="autoZero"/>
        <c:auto val="1"/>
        <c:lblAlgn val="ctr"/>
        <c:lblOffset val="100"/>
        <c:noMultiLvlLbl val="0"/>
      </c:catAx>
      <c:valAx>
        <c:axId val="91223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5A82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B6AC88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>
                    <a:solidFill>
                      <a:srgbClr val="2D3F46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坐标轴标题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B6AC88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50000"/>
                <a:lumOff val="50000"/>
                <a:alpha val="1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2D3F46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2247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338891776851926"/>
          <c:y val="0.49324234316910098"/>
          <c:w val="6.5904647398030786E-2"/>
          <c:h val="0.11104218879688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B6AC88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B6AC88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91027089340408E-2"/>
          <c:y val="0.1043070041035096"/>
          <c:w val="0.58053317803242266"/>
          <c:h val="0.901665709870705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C3F46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D3CDB7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76-4ED1-B11B-CB944DCD02BB}"/>
              </c:ext>
            </c:extLst>
          </c:dPt>
          <c:dPt>
            <c:idx val="1"/>
            <c:bubble3D val="0"/>
            <c:spPr>
              <a:solidFill>
                <a:srgbClr val="D3CDB7">
                  <a:alpha val="90000"/>
                </a:srgb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D76-4ED1-B11B-CB944DCD02BB}"/>
              </c:ext>
            </c:extLst>
          </c:dPt>
          <c:dPt>
            <c:idx val="2"/>
            <c:bubble3D val="0"/>
            <c:spPr>
              <a:solidFill>
                <a:srgbClr val="D3CDB7">
                  <a:alpha val="70000"/>
                </a:srgb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76-4ED1-B11B-CB944DCD02BB}"/>
              </c:ext>
            </c:extLst>
          </c:dPt>
          <c:dPt>
            <c:idx val="3"/>
            <c:bubble3D val="0"/>
            <c:spPr>
              <a:solidFill>
                <a:srgbClr val="D3CDB7">
                  <a:alpha val="50000"/>
                </a:srgb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D76-4ED1-B11B-CB944DCD02B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76-4ED1-B11B-CB944DCD0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D3CDB7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D3CDB7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D3CDB7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D3CDB7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62329139806830181"/>
          <c:y val="0.51152979530052212"/>
          <c:w val="0.1793107167444887"/>
          <c:h val="0.383264093657365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15CE5DE-7342-41F7-87B1-EF8C875CD528}" type="datetimeFigureOut">
              <a:rPr lang="zh-CN" altLang="en-US" smtClean="0"/>
              <a:pPr/>
              <a:t>2023/4/19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FD9E84F-CDFB-4D59-BBF8-F03EAAC1139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24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99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4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76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68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81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277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56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DB616-48F8-4A6F-8425-46A3BC6C0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321EC3-ACBF-4FAE-96CD-87C511BCC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BE85C-7AED-43F4-981B-BC82AFB5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AB5409-99C2-422A-96AC-C4654687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456DD-7900-413E-A74E-B7321AFA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0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6FB5E-DD45-4EA7-898F-E7E96CAA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9A9FE-B8CD-4F37-AF34-23E624673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48BD30-98B3-4F64-BEFD-C48BD976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247D79-BCCB-41E9-BDF0-90956BA6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5B3B1C-C63F-4641-AD1F-241416C1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90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ECBBC5-34D3-45DE-945C-7EB0FF423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51E23F-DE67-4778-8FCD-1952DD4B2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ABD58-58EC-4569-8370-B2F8E60E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pPr/>
              <a:t>2023/4/19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7B76D-9E00-4E4F-AE98-BADB5C8F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511F6-8114-4955-9B80-DECDFA6E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28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AC6F3069-A693-4C0E-BFC1-1C2C423355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926" y="1428751"/>
            <a:ext cx="2230040" cy="2045075"/>
          </a:xfrm>
          <a:custGeom>
            <a:avLst/>
            <a:gdLst>
              <a:gd name="connsiteX0" fmla="*/ 0 w 2973387"/>
              <a:gd name="connsiteY0" fmla="*/ 0 h 2726767"/>
              <a:gd name="connsiteX1" fmla="*/ 2973387 w 2973387"/>
              <a:gd name="connsiteY1" fmla="*/ 0 h 2726767"/>
              <a:gd name="connsiteX2" fmla="*/ 2973387 w 2973387"/>
              <a:gd name="connsiteY2" fmla="*/ 2726767 h 2726767"/>
              <a:gd name="connsiteX3" fmla="*/ 0 w 2973387"/>
              <a:gd name="connsiteY3" fmla="*/ 2389204 h 272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387" h="2726767">
                <a:moveTo>
                  <a:pt x="0" y="0"/>
                </a:moveTo>
                <a:lnTo>
                  <a:pt x="2973387" y="0"/>
                </a:lnTo>
                <a:lnTo>
                  <a:pt x="2973387" y="2726767"/>
                </a:lnTo>
                <a:lnTo>
                  <a:pt x="0" y="238920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35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D322B9C-8D52-48D9-85FC-98C7393F16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6980" y="1428751"/>
            <a:ext cx="2230040" cy="2045075"/>
          </a:xfrm>
          <a:custGeom>
            <a:avLst/>
            <a:gdLst>
              <a:gd name="connsiteX0" fmla="*/ 0 w 2973387"/>
              <a:gd name="connsiteY0" fmla="*/ 0 h 2726767"/>
              <a:gd name="connsiteX1" fmla="*/ 2973387 w 2973387"/>
              <a:gd name="connsiteY1" fmla="*/ 0 h 2726767"/>
              <a:gd name="connsiteX2" fmla="*/ 2973387 w 2973387"/>
              <a:gd name="connsiteY2" fmla="*/ 2726767 h 2726767"/>
              <a:gd name="connsiteX3" fmla="*/ 0 w 2973387"/>
              <a:gd name="connsiteY3" fmla="*/ 2389204 h 272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387" h="2726767">
                <a:moveTo>
                  <a:pt x="0" y="0"/>
                </a:moveTo>
                <a:lnTo>
                  <a:pt x="2973387" y="0"/>
                </a:lnTo>
                <a:lnTo>
                  <a:pt x="2973387" y="2726767"/>
                </a:lnTo>
                <a:lnTo>
                  <a:pt x="0" y="238920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35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9BEF5-AA2C-439D-9206-3F80F3FC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BE94-736D-4F3C-8843-2598E46A002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89451B-B299-4237-8D71-117BD856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72B22C-4E5F-414C-B287-C97F806D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3516-1732-405E-BFEB-FAF803AA32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91E2C1D-E81A-417D-9AAF-293EDCE2B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035" y="1428751"/>
            <a:ext cx="2230040" cy="2045075"/>
          </a:xfrm>
          <a:custGeom>
            <a:avLst/>
            <a:gdLst>
              <a:gd name="connsiteX0" fmla="*/ 0 w 2973387"/>
              <a:gd name="connsiteY0" fmla="*/ 0 h 2726767"/>
              <a:gd name="connsiteX1" fmla="*/ 2973387 w 2973387"/>
              <a:gd name="connsiteY1" fmla="*/ 0 h 2726767"/>
              <a:gd name="connsiteX2" fmla="*/ 2973387 w 2973387"/>
              <a:gd name="connsiteY2" fmla="*/ 2726767 h 2726767"/>
              <a:gd name="connsiteX3" fmla="*/ 0 w 2973387"/>
              <a:gd name="connsiteY3" fmla="*/ 2389204 h 272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387" h="2726767">
                <a:moveTo>
                  <a:pt x="0" y="0"/>
                </a:moveTo>
                <a:lnTo>
                  <a:pt x="2973387" y="0"/>
                </a:lnTo>
                <a:lnTo>
                  <a:pt x="2973387" y="2726767"/>
                </a:lnTo>
                <a:lnTo>
                  <a:pt x="0" y="238920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35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1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529B0-37AF-40CC-B51F-7BB27FF0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D62CA-053D-4A8B-A816-7869CC29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A86DD9-4D70-411E-864B-AC9C8E35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0E59C-6E0D-45D2-9E45-FAD26640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7D3FA-46C8-44A8-91CF-F8A1810A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4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15E89-C79B-4CEF-A6DA-9F2F6F02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53566C-7B2D-4166-9AEE-391524202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25A19-1FF2-45AA-9CA1-DAB0E78A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FC92C-83CA-4FB4-B5BE-608308FE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10CD17-7183-4E1A-95C3-A0C89A08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8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6EC1A-1F9B-4F6E-933D-FD487D87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6D39E-6C87-4446-8007-0F1E331F4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DAD263-069E-4CC5-B16B-3292EF5D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4D42B-3E75-469F-8904-575B7F81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64D8AF-18ED-4A97-9DD9-51222875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43B90-8E6B-4FD6-8500-E306A646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8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BDC7C-2259-4915-9594-58B69A0B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E0F632-02BD-4E71-AB93-EAD99B82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2C670D-7E39-49FC-940E-36281F91D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97C776-5624-4CB6-BD07-37AE075CA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CDFD56-F4D9-4139-80B1-39035A727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9A8484-6FCE-4484-B1B4-0C94FF94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570315-BA76-47CE-BF87-5D8657E6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FDC894-8EAE-41DB-B148-AC795DDE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8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1D8FE-BEF1-4BAC-854F-12402F5C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D54D84-E851-4470-B951-05DC661F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CEA92F-09BA-4C60-8E56-871EA0CC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BF4D58-664E-4864-9327-13641DCF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9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299270-3ACF-496D-9841-7D263B5C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B4508D-CF72-42D5-8CF1-93E4AE4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4C2EB-066A-4E5B-B289-D85507E0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5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C24C8-485E-4980-A805-8FE5D7B9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2D5C9-4AAA-40C1-B031-9D77659D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04C41D-2082-41A8-9592-A5033B4CB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E78C64-35C3-45D4-8E25-36F572DB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6077CC-6D31-431B-A9B7-16EE9783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2C5968-3194-4370-89B0-5F74C458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71512-1688-4DDF-AF11-205E7343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81B226-F480-43BA-8EC6-ECF905B73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A73C8-4C66-47BD-A2C8-F8C0CE409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CBB10F-7329-469A-B809-F3690DD1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F503-60F6-4CC2-9E70-F15F62FD0C4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6619F-1AEC-435F-8C3A-06EAA2C9C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CFAC0-E5C4-4E02-974B-BE762225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E917-2B26-4C24-BADC-626B1D94F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0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EBD013-8EB4-4AAD-A77C-834B469B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34A34B-ACC2-4A9C-9C15-67D4C148D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18CEC-943B-4071-8B11-5A84D604A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4F503-60F6-4CC2-9E70-F15F62FD0C45}" type="datetimeFigureOut">
              <a:rPr lang="zh-CN" altLang="en-US" smtClean="0"/>
              <a:pPr/>
              <a:t>2023/4/19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912D-6A6D-476B-93A8-35BD8F58D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76971-A4A3-4E6D-9E59-F6AE991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E917-2B26-4C24-BADC-626B1D94F10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62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chart" Target="../charts/char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5E94CC9-44CB-468A-BCCF-66473DE9C829}"/>
              </a:ext>
            </a:extLst>
          </p:cNvPr>
          <p:cNvSpPr/>
          <p:nvPr/>
        </p:nvSpPr>
        <p:spPr>
          <a:xfrm>
            <a:off x="3677811" y="2928426"/>
            <a:ext cx="1416598" cy="268508"/>
          </a:xfrm>
          <a:prstGeom prst="rect">
            <a:avLst/>
          </a:prstGeom>
          <a:solidFill>
            <a:srgbClr val="B6AC88">
              <a:alpha val="75000"/>
            </a:srgbClr>
          </a:solidFill>
          <a:ln>
            <a:solidFill>
              <a:srgbClr val="B6A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BD56A559-CBCF-4F15-B770-3CDB23C9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213" y="-48335"/>
            <a:ext cx="5103474" cy="51435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F79CFE01-F52A-4EA8-90D7-0EA40018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86" y="0"/>
            <a:ext cx="5103474" cy="5143500"/>
          </a:xfrm>
          <a:prstGeom prst="rect">
            <a:avLst/>
          </a:prstGeom>
        </p:spPr>
      </p:pic>
      <p:sp>
        <p:nvSpPr>
          <p:cNvPr id="128" name="标题 1">
            <a:extLst>
              <a:ext uri="{FF2B5EF4-FFF2-40B4-BE49-F238E27FC236}">
                <a16:creationId xmlns:a16="http://schemas.microsoft.com/office/drawing/2014/main" id="{CF2BCE5E-A339-44C4-B344-05AD0727CADF}"/>
              </a:ext>
            </a:extLst>
          </p:cNvPr>
          <p:cNvSpPr txBox="1">
            <a:spLocks/>
          </p:cNvSpPr>
          <p:nvPr/>
        </p:nvSpPr>
        <p:spPr>
          <a:xfrm>
            <a:off x="471437" y="812626"/>
            <a:ext cx="7829346" cy="1759124"/>
          </a:xfrm>
          <a:prstGeom prst="rect">
            <a:avLst/>
          </a:prstGeom>
          <a:effectLst>
            <a:reflection blurRad="685800" stA="0" endPos="0" dist="25400" dir="5400000" sy="-100000" algn="bl" rotWithShape="0"/>
          </a:effectLst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 dirty="0">
                <a:solidFill>
                  <a:srgbClr val="B6AC88"/>
                </a:solidFill>
                <a:effectLst>
                  <a:reflection stA="10000" endPos="65000" dist="50800" dir="5400000" sy="-100000" algn="bl" rotWithShape="0"/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武汉大学</a:t>
            </a:r>
            <a:br>
              <a:rPr lang="en-US" altLang="zh-CN" sz="6000" dirty="0">
                <a:solidFill>
                  <a:srgbClr val="B6AC88"/>
                </a:solidFill>
                <a:effectLst>
                  <a:reflection stA="10000" endPos="65000" dist="50800" dir="5400000" sy="-100000" algn="bl" rotWithShape="0"/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</a:br>
            <a:r>
              <a:rPr lang="zh-CN" altLang="en-US" sz="6000" dirty="0">
                <a:solidFill>
                  <a:srgbClr val="B6AC88"/>
                </a:solidFill>
                <a:effectLst>
                  <a:reflection stA="10000" endPos="65000" dist="50800" dir="5400000" sy="-100000" algn="bl" rotWithShape="0"/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学术答辩通用模板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848744-7E6B-4D8F-8A49-FC581386A6F0}"/>
              </a:ext>
            </a:extLst>
          </p:cNvPr>
          <p:cNvSpPr txBox="1"/>
          <p:nvPr/>
        </p:nvSpPr>
        <p:spPr>
          <a:xfrm>
            <a:off x="3731037" y="2893403"/>
            <a:ext cx="13101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2D3F4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报告人：</a:t>
            </a:r>
            <a:r>
              <a:rPr lang="en-US" altLang="zh-CN" sz="1600" dirty="0">
                <a:solidFill>
                  <a:srgbClr val="2D3F4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  <a:endParaRPr lang="zh-CN" altLang="en-US" sz="1600" dirty="0">
              <a:solidFill>
                <a:srgbClr val="2D3F4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7567A2E-2BC5-4A1F-B4C9-88A49163E16B}"/>
              </a:ext>
            </a:extLst>
          </p:cNvPr>
          <p:cNvSpPr/>
          <p:nvPr/>
        </p:nvSpPr>
        <p:spPr>
          <a:xfrm rot="16200000">
            <a:off x="-3954679" y="2453065"/>
            <a:ext cx="5143500" cy="279099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BEB494"/>
          </a:solidFill>
          <a:ln>
            <a:solidFill>
              <a:srgbClr val="BEB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89992280-0DA0-4E9C-A9B0-ABEED866924D}"/>
              </a:ext>
            </a:extLst>
          </p:cNvPr>
          <p:cNvSpPr/>
          <p:nvPr/>
        </p:nvSpPr>
        <p:spPr>
          <a:xfrm rot="5400000">
            <a:off x="8481488" y="2446987"/>
            <a:ext cx="5143500" cy="279100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BEB494"/>
          </a:solidFill>
          <a:ln>
            <a:solidFill>
              <a:srgbClr val="BEB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2DD9EE-DF1A-0C36-9B37-DCB3E989BF8F}"/>
              </a:ext>
            </a:extLst>
          </p:cNvPr>
          <p:cNvGrpSpPr/>
          <p:nvPr/>
        </p:nvGrpSpPr>
        <p:grpSpPr>
          <a:xfrm>
            <a:off x="-2278528" y="-332986"/>
            <a:ext cx="516886" cy="5839046"/>
            <a:chOff x="22663" y="-1682242"/>
            <a:chExt cx="300865" cy="583904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FA21DE2-F010-1F4B-3F47-0883AEAE444F}"/>
                </a:ext>
              </a:extLst>
            </p:cNvPr>
            <p:cNvCxnSpPr/>
            <p:nvPr/>
          </p:nvCxnSpPr>
          <p:spPr>
            <a:xfrm>
              <a:off x="22663" y="-225523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7535C7D-A591-1612-6039-F2A026ACB9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4" y="-225523"/>
              <a:ext cx="0" cy="4382327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9CF0CFF-337C-6625-289F-27D83D27B265}"/>
                </a:ext>
              </a:extLst>
            </p:cNvPr>
            <p:cNvCxnSpPr/>
            <p:nvPr/>
          </p:nvCxnSpPr>
          <p:spPr>
            <a:xfrm>
              <a:off x="179512" y="-18963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3A8A9ED-DE75-074C-E7CC-33E3B63F5103}"/>
                </a:ext>
              </a:extLst>
            </p:cNvPr>
            <p:cNvCxnSpPr/>
            <p:nvPr/>
          </p:nvCxnSpPr>
          <p:spPr>
            <a:xfrm>
              <a:off x="251520" y="-1316682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6FF0B83-7689-D1E4-7E32-7441E25BB6C6}"/>
                </a:ext>
              </a:extLst>
            </p:cNvPr>
            <p:cNvCxnSpPr/>
            <p:nvPr/>
          </p:nvCxnSpPr>
          <p:spPr>
            <a:xfrm>
              <a:off x="323528" y="-1682242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A1DDD2-2C73-F51A-B025-BA1DBF8A4762}"/>
              </a:ext>
            </a:extLst>
          </p:cNvPr>
          <p:cNvGrpSpPr/>
          <p:nvPr/>
        </p:nvGrpSpPr>
        <p:grpSpPr>
          <a:xfrm flipH="1">
            <a:off x="11561765" y="-208586"/>
            <a:ext cx="510469" cy="5839046"/>
            <a:chOff x="22663" y="-1682242"/>
            <a:chExt cx="300865" cy="5839046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90A947F-703B-7E2F-DF8C-F2E0C0CF0D85}"/>
                </a:ext>
              </a:extLst>
            </p:cNvPr>
            <p:cNvCxnSpPr/>
            <p:nvPr/>
          </p:nvCxnSpPr>
          <p:spPr>
            <a:xfrm>
              <a:off x="22663" y="-225523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66A875F-28B1-A8C8-CDEE-B684F680C093}"/>
                </a:ext>
              </a:extLst>
            </p:cNvPr>
            <p:cNvCxnSpPr>
              <a:cxnSpLocks/>
            </p:cNvCxnSpPr>
            <p:nvPr/>
          </p:nvCxnSpPr>
          <p:spPr>
            <a:xfrm>
              <a:off x="107504" y="-225523"/>
              <a:ext cx="0" cy="4382327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AD31D69-ECAC-D7B2-9D4C-6A299B43C80E}"/>
                </a:ext>
              </a:extLst>
            </p:cNvPr>
            <p:cNvCxnSpPr/>
            <p:nvPr/>
          </p:nvCxnSpPr>
          <p:spPr>
            <a:xfrm>
              <a:off x="179512" y="-18963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3E786D9-F101-BFDF-EAF7-E8D085FEEE97}"/>
                </a:ext>
              </a:extLst>
            </p:cNvPr>
            <p:cNvCxnSpPr/>
            <p:nvPr/>
          </p:nvCxnSpPr>
          <p:spPr>
            <a:xfrm>
              <a:off x="251520" y="-1316682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D880A3B-D996-AFEE-80EB-FF369A89E4CA}"/>
                </a:ext>
              </a:extLst>
            </p:cNvPr>
            <p:cNvCxnSpPr/>
            <p:nvPr/>
          </p:nvCxnSpPr>
          <p:spPr>
            <a:xfrm>
              <a:off x="323528" y="-1682242"/>
              <a:ext cx="0" cy="4060245"/>
            </a:xfrm>
            <a:prstGeom prst="line">
              <a:avLst/>
            </a:prstGeom>
            <a:ln>
              <a:solidFill>
                <a:srgbClr val="B6AC88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ED6FE70-6D39-D992-61F4-62CDCF737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BEB4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71" t="50940" r="33293"/>
          <a:stretch/>
        </p:blipFill>
        <p:spPr>
          <a:xfrm rot="16200000">
            <a:off x="1764084" y="-3320787"/>
            <a:ext cx="6268888" cy="10989441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B29F25CC-0749-452D-91D4-4D9E7ED30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9" t="19850" r="3275" b="55323"/>
          <a:stretch/>
        </p:blipFill>
        <p:spPr>
          <a:xfrm>
            <a:off x="-1501234" y="3048911"/>
            <a:ext cx="12146467" cy="20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8420E7A-1C5B-47E8-881D-439B5EF9BD99}"/>
              </a:ext>
            </a:extLst>
          </p:cNvPr>
          <p:cNvGrpSpPr/>
          <p:nvPr/>
        </p:nvGrpSpPr>
        <p:grpSpPr>
          <a:xfrm>
            <a:off x="70700" y="79857"/>
            <a:ext cx="9101658" cy="589100"/>
            <a:chOff x="93181" y="222618"/>
            <a:chExt cx="9101658" cy="5891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5A1A60E-DC9D-4172-AA6F-B6C05465CDE4}"/>
                </a:ext>
              </a:extLst>
            </p:cNvPr>
            <p:cNvGrpSpPr/>
            <p:nvPr/>
          </p:nvGrpSpPr>
          <p:grpSpPr>
            <a:xfrm>
              <a:off x="128849" y="222618"/>
              <a:ext cx="1013354" cy="485293"/>
              <a:chOff x="1547663" y="54738"/>
              <a:chExt cx="6696745" cy="4148192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24BE249-F957-42FE-AC05-BA34D393EEBA}"/>
                  </a:ext>
                </a:extLst>
              </p:cNvPr>
              <p:cNvGrpSpPr/>
              <p:nvPr/>
            </p:nvGrpSpPr>
            <p:grpSpPr>
              <a:xfrm>
                <a:off x="1907704" y="54738"/>
                <a:ext cx="5946389" cy="4145011"/>
                <a:chOff x="1763688" y="1923678"/>
                <a:chExt cx="5455839" cy="3734445"/>
              </a:xfrm>
            </p:grpSpPr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E55BCF62-E5DB-4AD0-A973-DCC94CBE9DBF}"/>
                    </a:ext>
                  </a:extLst>
                </p:cNvPr>
                <p:cNvSpPr/>
                <p:nvPr/>
              </p:nvSpPr>
              <p:spPr>
                <a:xfrm>
                  <a:off x="1763688" y="1923678"/>
                  <a:ext cx="5455839" cy="3734445"/>
                </a:xfrm>
                <a:custGeom>
                  <a:avLst/>
                  <a:gdLst>
                    <a:gd name="connsiteX0" fmla="*/ 4312096 w 5455840"/>
                    <a:gd name="connsiteY0" fmla="*/ 1133004 h 3734445"/>
                    <a:gd name="connsiteX1" fmla="*/ 4312096 w 5455840"/>
                    <a:gd name="connsiteY1" fmla="*/ 1421036 h 3734445"/>
                    <a:gd name="connsiteX2" fmla="*/ 5167808 w 5455840"/>
                    <a:gd name="connsiteY2" fmla="*/ 1421036 h 3734445"/>
                    <a:gd name="connsiteX3" fmla="*/ 5167808 w 5455840"/>
                    <a:gd name="connsiteY3" fmla="*/ 1133004 h 3734445"/>
                    <a:gd name="connsiteX4" fmla="*/ 1440160 w 5455840"/>
                    <a:gd name="connsiteY4" fmla="*/ 844972 h 3734445"/>
                    <a:gd name="connsiteX5" fmla="*/ 1440160 w 5455840"/>
                    <a:gd name="connsiteY5" fmla="*/ 1205012 h 3734445"/>
                    <a:gd name="connsiteX6" fmla="*/ 4024064 w 5455840"/>
                    <a:gd name="connsiteY6" fmla="*/ 1205012 h 3734445"/>
                    <a:gd name="connsiteX7" fmla="*/ 4024064 w 5455840"/>
                    <a:gd name="connsiteY7" fmla="*/ 844972 h 3734445"/>
                    <a:gd name="connsiteX8" fmla="*/ 1152128 w 5455840"/>
                    <a:gd name="connsiteY8" fmla="*/ 0 h 3734445"/>
                    <a:gd name="connsiteX9" fmla="*/ 1440160 w 5455840"/>
                    <a:gd name="connsiteY9" fmla="*/ 0 h 3734445"/>
                    <a:gd name="connsiteX10" fmla="*/ 1440160 w 5455840"/>
                    <a:gd name="connsiteY10" fmla="*/ 628948 h 3734445"/>
                    <a:gd name="connsiteX11" fmla="*/ 4024064 w 5455840"/>
                    <a:gd name="connsiteY11" fmla="*/ 628948 h 3734445"/>
                    <a:gd name="connsiteX12" fmla="*/ 4024064 w 5455840"/>
                    <a:gd name="connsiteY12" fmla="*/ 9153 h 3734445"/>
                    <a:gd name="connsiteX13" fmla="*/ 4312096 w 5455840"/>
                    <a:gd name="connsiteY13" fmla="*/ 9153 h 3734445"/>
                    <a:gd name="connsiteX14" fmla="*/ 4312096 w 5455840"/>
                    <a:gd name="connsiteY14" fmla="*/ 844972 h 3734445"/>
                    <a:gd name="connsiteX15" fmla="*/ 5167808 w 5455840"/>
                    <a:gd name="connsiteY15" fmla="*/ 844972 h 3734445"/>
                    <a:gd name="connsiteX16" fmla="*/ 5167808 w 5455840"/>
                    <a:gd name="connsiteY16" fmla="*/ 279177 h 3734445"/>
                    <a:gd name="connsiteX17" fmla="*/ 5455840 w 5455840"/>
                    <a:gd name="connsiteY17" fmla="*/ 279177 h 3734445"/>
                    <a:gd name="connsiteX18" fmla="*/ 5455840 w 5455840"/>
                    <a:gd name="connsiteY18" fmla="*/ 3663553 h 3734445"/>
                    <a:gd name="connsiteX19" fmla="*/ 5167808 w 5455840"/>
                    <a:gd name="connsiteY19" fmla="*/ 3663553 h 3734445"/>
                    <a:gd name="connsiteX20" fmla="*/ 5167808 w 5455840"/>
                    <a:gd name="connsiteY20" fmla="*/ 1925092 h 3734445"/>
                    <a:gd name="connsiteX21" fmla="*/ 4312096 w 5455840"/>
                    <a:gd name="connsiteY21" fmla="*/ 1925092 h 3734445"/>
                    <a:gd name="connsiteX22" fmla="*/ 4312096 w 5455840"/>
                    <a:gd name="connsiteY22" fmla="*/ 3734445 h 3734445"/>
                    <a:gd name="connsiteX23" fmla="*/ 4024064 w 5455840"/>
                    <a:gd name="connsiteY23" fmla="*/ 3734445 h 3734445"/>
                    <a:gd name="connsiteX24" fmla="*/ 4024064 w 5455840"/>
                    <a:gd name="connsiteY24" fmla="*/ 1709068 h 3734445"/>
                    <a:gd name="connsiteX25" fmla="*/ 1440160 w 5455840"/>
                    <a:gd name="connsiteY25" fmla="*/ 1709068 h 3734445"/>
                    <a:gd name="connsiteX26" fmla="*/ 1440160 w 5455840"/>
                    <a:gd name="connsiteY26" fmla="*/ 3725292 h 3734445"/>
                    <a:gd name="connsiteX27" fmla="*/ 1152128 w 5455840"/>
                    <a:gd name="connsiteY27" fmla="*/ 3725292 h 3734445"/>
                    <a:gd name="connsiteX28" fmla="*/ 1152128 w 5455840"/>
                    <a:gd name="connsiteY28" fmla="*/ 1133004 h 3734445"/>
                    <a:gd name="connsiteX29" fmla="*/ 288032 w 5455840"/>
                    <a:gd name="connsiteY29" fmla="*/ 1133004 h 3734445"/>
                    <a:gd name="connsiteX30" fmla="*/ 288032 w 5455840"/>
                    <a:gd name="connsiteY30" fmla="*/ 1421036 h 3734445"/>
                    <a:gd name="connsiteX31" fmla="*/ 1147936 w 5455840"/>
                    <a:gd name="connsiteY31" fmla="*/ 1421036 h 3734445"/>
                    <a:gd name="connsiteX32" fmla="*/ 1147936 w 5455840"/>
                    <a:gd name="connsiteY32" fmla="*/ 1925092 h 3734445"/>
                    <a:gd name="connsiteX33" fmla="*/ 288032 w 5455840"/>
                    <a:gd name="connsiteY33" fmla="*/ 1925092 h 3734445"/>
                    <a:gd name="connsiteX34" fmla="*/ 288032 w 5455840"/>
                    <a:gd name="connsiteY34" fmla="*/ 3651870 h 3734445"/>
                    <a:gd name="connsiteX35" fmla="*/ 0 w 5455840"/>
                    <a:gd name="connsiteY35" fmla="*/ 3651870 h 3734445"/>
                    <a:gd name="connsiteX36" fmla="*/ 0 w 5455840"/>
                    <a:gd name="connsiteY36" fmla="*/ 267494 h 3734445"/>
                    <a:gd name="connsiteX37" fmla="*/ 288032 w 5455840"/>
                    <a:gd name="connsiteY37" fmla="*/ 267494 h 3734445"/>
                    <a:gd name="connsiteX38" fmla="*/ 288032 w 5455840"/>
                    <a:gd name="connsiteY38" fmla="*/ 844972 h 3734445"/>
                    <a:gd name="connsiteX39" fmla="*/ 1152128 w 5455840"/>
                    <a:gd name="connsiteY39" fmla="*/ 844972 h 373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455840" h="3734445">
                      <a:moveTo>
                        <a:pt x="4312096" y="1133004"/>
                      </a:moveTo>
                      <a:lnTo>
                        <a:pt x="4312096" y="1421036"/>
                      </a:lnTo>
                      <a:lnTo>
                        <a:pt x="5167808" y="1421036"/>
                      </a:lnTo>
                      <a:lnTo>
                        <a:pt x="5167808" y="1133004"/>
                      </a:lnTo>
                      <a:close/>
                      <a:moveTo>
                        <a:pt x="1440160" y="844972"/>
                      </a:moveTo>
                      <a:lnTo>
                        <a:pt x="1440160" y="1205012"/>
                      </a:lnTo>
                      <a:lnTo>
                        <a:pt x="4024064" y="1205012"/>
                      </a:lnTo>
                      <a:lnTo>
                        <a:pt x="4024064" y="844972"/>
                      </a:lnTo>
                      <a:close/>
                      <a:moveTo>
                        <a:pt x="1152128" y="0"/>
                      </a:moveTo>
                      <a:lnTo>
                        <a:pt x="1440160" y="0"/>
                      </a:lnTo>
                      <a:lnTo>
                        <a:pt x="1440160" y="628948"/>
                      </a:lnTo>
                      <a:lnTo>
                        <a:pt x="4024064" y="628948"/>
                      </a:lnTo>
                      <a:lnTo>
                        <a:pt x="4024064" y="9153"/>
                      </a:lnTo>
                      <a:lnTo>
                        <a:pt x="4312096" y="9153"/>
                      </a:lnTo>
                      <a:lnTo>
                        <a:pt x="4312096" y="844972"/>
                      </a:lnTo>
                      <a:lnTo>
                        <a:pt x="5167808" y="844972"/>
                      </a:lnTo>
                      <a:lnTo>
                        <a:pt x="5167808" y="279177"/>
                      </a:lnTo>
                      <a:lnTo>
                        <a:pt x="5455840" y="279177"/>
                      </a:lnTo>
                      <a:lnTo>
                        <a:pt x="5455840" y="3663553"/>
                      </a:lnTo>
                      <a:lnTo>
                        <a:pt x="5167808" y="3663553"/>
                      </a:lnTo>
                      <a:lnTo>
                        <a:pt x="5167808" y="1925092"/>
                      </a:lnTo>
                      <a:lnTo>
                        <a:pt x="4312096" y="1925092"/>
                      </a:lnTo>
                      <a:lnTo>
                        <a:pt x="4312096" y="3734445"/>
                      </a:lnTo>
                      <a:lnTo>
                        <a:pt x="4024064" y="3734445"/>
                      </a:lnTo>
                      <a:lnTo>
                        <a:pt x="4024064" y="1709068"/>
                      </a:lnTo>
                      <a:lnTo>
                        <a:pt x="1440160" y="1709068"/>
                      </a:lnTo>
                      <a:lnTo>
                        <a:pt x="1440160" y="3725292"/>
                      </a:lnTo>
                      <a:lnTo>
                        <a:pt x="1152128" y="3725292"/>
                      </a:lnTo>
                      <a:lnTo>
                        <a:pt x="1152128" y="1133004"/>
                      </a:lnTo>
                      <a:lnTo>
                        <a:pt x="288032" y="1133004"/>
                      </a:lnTo>
                      <a:lnTo>
                        <a:pt x="288032" y="1421036"/>
                      </a:lnTo>
                      <a:lnTo>
                        <a:pt x="1147936" y="1421036"/>
                      </a:lnTo>
                      <a:lnTo>
                        <a:pt x="1147936" y="1925092"/>
                      </a:lnTo>
                      <a:lnTo>
                        <a:pt x="288032" y="1925092"/>
                      </a:lnTo>
                      <a:lnTo>
                        <a:pt x="288032" y="3651870"/>
                      </a:lnTo>
                      <a:lnTo>
                        <a:pt x="0" y="3651870"/>
                      </a:lnTo>
                      <a:lnTo>
                        <a:pt x="0" y="267494"/>
                      </a:lnTo>
                      <a:lnTo>
                        <a:pt x="288032" y="267494"/>
                      </a:lnTo>
                      <a:lnTo>
                        <a:pt x="288032" y="844972"/>
                      </a:lnTo>
                      <a:lnTo>
                        <a:pt x="1152128" y="844972"/>
                      </a:lnTo>
                      <a:close/>
                    </a:path>
                  </a:pathLst>
                </a:custGeom>
                <a:solidFill>
                  <a:srgbClr val="D3CDB7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61A27D4D-D65B-4DC9-8660-9F296321D10B}"/>
                    </a:ext>
                  </a:extLst>
                </p:cNvPr>
                <p:cNvSpPr/>
                <p:nvPr/>
              </p:nvSpPr>
              <p:spPr>
                <a:xfrm flipH="1">
                  <a:off x="5869943" y="3038645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596221A-4F86-48BB-99B3-408BBB69BB0D}"/>
                    </a:ext>
                  </a:extLst>
                </p:cNvPr>
                <p:cNvSpPr/>
                <p:nvPr/>
              </p:nvSpPr>
              <p:spPr>
                <a:xfrm flipH="1">
                  <a:off x="1866818" y="3053439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D1A30954-6D16-4334-97B3-27BC5C1ACC02}"/>
                    </a:ext>
                  </a:extLst>
                </p:cNvPr>
                <p:cNvSpPr/>
                <p:nvPr/>
              </p:nvSpPr>
              <p:spPr>
                <a:xfrm>
                  <a:off x="2849234" y="2765408"/>
                  <a:ext cx="3284748" cy="432048"/>
                </a:xfrm>
                <a:custGeom>
                  <a:avLst/>
                  <a:gdLst>
                    <a:gd name="connsiteX0" fmla="*/ 360040 w 3312368"/>
                    <a:gd name="connsiteY0" fmla="*/ 0 h 432048"/>
                    <a:gd name="connsiteX1" fmla="*/ 2952328 w 3312368"/>
                    <a:gd name="connsiteY1" fmla="*/ 0 h 432048"/>
                    <a:gd name="connsiteX2" fmla="*/ 3312368 w 3312368"/>
                    <a:gd name="connsiteY2" fmla="*/ 432048 h 432048"/>
                    <a:gd name="connsiteX3" fmla="*/ 2952328 w 3312368"/>
                    <a:gd name="connsiteY3" fmla="*/ 432048 h 432048"/>
                    <a:gd name="connsiteX4" fmla="*/ 360040 w 3312368"/>
                    <a:gd name="connsiteY4" fmla="*/ 432048 h 432048"/>
                    <a:gd name="connsiteX5" fmla="*/ 0 w 3312368"/>
                    <a:gd name="connsiteY5" fmla="*/ 432048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12368" h="432048">
                      <a:moveTo>
                        <a:pt x="360040" y="0"/>
                      </a:moveTo>
                      <a:lnTo>
                        <a:pt x="2952328" y="0"/>
                      </a:lnTo>
                      <a:lnTo>
                        <a:pt x="3312368" y="432048"/>
                      </a:lnTo>
                      <a:lnTo>
                        <a:pt x="2952328" y="432048"/>
                      </a:lnTo>
                      <a:lnTo>
                        <a:pt x="360040" y="432048"/>
                      </a:lnTo>
                      <a:lnTo>
                        <a:pt x="0" y="432048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613CE309-5E18-4F9C-A653-E70BBD763C74}"/>
                  </a:ext>
                </a:extLst>
              </p:cNvPr>
              <p:cNvSpPr/>
              <p:nvPr/>
            </p:nvSpPr>
            <p:spPr>
              <a:xfrm flipH="1">
                <a:off x="2976601" y="3609759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D2009608-2A50-48E9-AFD6-E59FE4582EE9}"/>
                  </a:ext>
                </a:extLst>
              </p:cNvPr>
              <p:cNvSpPr/>
              <p:nvPr/>
            </p:nvSpPr>
            <p:spPr>
              <a:xfrm>
                <a:off x="6458271" y="3626866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FD8193F3-872B-446A-AAD4-78D2828638B3}"/>
                  </a:ext>
                </a:extLst>
              </p:cNvPr>
              <p:cNvSpPr/>
              <p:nvPr/>
            </p:nvSpPr>
            <p:spPr>
              <a:xfrm flipH="1">
                <a:off x="1547663" y="3291830"/>
                <a:ext cx="516749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79FA2122-5366-484A-B68E-67BC62402C4F}"/>
                  </a:ext>
                </a:extLst>
              </p:cNvPr>
              <p:cNvSpPr/>
              <p:nvPr/>
            </p:nvSpPr>
            <p:spPr>
              <a:xfrm>
                <a:off x="7697847" y="3291830"/>
                <a:ext cx="546561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F93B10-B5F0-4153-9706-7949C90B8494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98C46BF-A5D3-4FA7-8933-D62E13C96D40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963A11E-3859-41E7-BE9D-B1C0A68CF2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08" b="2160"/>
          <a:stretch/>
        </p:blipFill>
        <p:spPr>
          <a:xfrm>
            <a:off x="5350021" y="1029510"/>
            <a:ext cx="3779913" cy="4116941"/>
          </a:xfrm>
          <a:prstGeom prst="rect">
            <a:avLst/>
          </a:prstGeom>
        </p:spPr>
      </p:pic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0F8A6B6-E6AD-4E37-A9DC-9B475AC6C40E}"/>
              </a:ext>
            </a:extLst>
          </p:cNvPr>
          <p:cNvSpPr/>
          <p:nvPr/>
        </p:nvSpPr>
        <p:spPr>
          <a:xfrm>
            <a:off x="-29919" y="1039287"/>
            <a:ext cx="6898207" cy="4150075"/>
          </a:xfrm>
          <a:custGeom>
            <a:avLst/>
            <a:gdLst>
              <a:gd name="connsiteX0" fmla="*/ 0 w 6641794"/>
              <a:gd name="connsiteY0" fmla="*/ 0 h 4308142"/>
              <a:gd name="connsiteX1" fmla="*/ 6641794 w 6641794"/>
              <a:gd name="connsiteY1" fmla="*/ 0 h 4308142"/>
              <a:gd name="connsiteX2" fmla="*/ 6641794 w 6641794"/>
              <a:gd name="connsiteY2" fmla="*/ 12595 h 4308142"/>
              <a:gd name="connsiteX3" fmla="*/ 6566618 w 6641794"/>
              <a:gd name="connsiteY3" fmla="*/ 17886 h 4308142"/>
              <a:gd name="connsiteX4" fmla="*/ 5179166 w 6641794"/>
              <a:gd name="connsiteY4" fmla="*/ 2160836 h 4308142"/>
              <a:gd name="connsiteX5" fmla="*/ 6566618 w 6641794"/>
              <a:gd name="connsiteY5" fmla="*/ 4303786 h 4308142"/>
              <a:gd name="connsiteX6" fmla="*/ 6628513 w 6641794"/>
              <a:gd name="connsiteY6" fmla="*/ 4308142 h 4308142"/>
              <a:gd name="connsiteX7" fmla="*/ 0 w 6641794"/>
              <a:gd name="connsiteY7" fmla="*/ 4308142 h 430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794" h="4308142">
                <a:moveTo>
                  <a:pt x="0" y="0"/>
                </a:moveTo>
                <a:lnTo>
                  <a:pt x="6641794" y="0"/>
                </a:lnTo>
                <a:lnTo>
                  <a:pt x="6641794" y="12595"/>
                </a:lnTo>
                <a:lnTo>
                  <a:pt x="6566618" y="17886"/>
                </a:lnTo>
                <a:cubicBezTo>
                  <a:pt x="5787307" y="128196"/>
                  <a:pt x="5179166" y="1045529"/>
                  <a:pt x="5179166" y="2160836"/>
                </a:cubicBezTo>
                <a:cubicBezTo>
                  <a:pt x="5179166" y="3276143"/>
                  <a:pt x="5787307" y="4193476"/>
                  <a:pt x="6566618" y="4303786"/>
                </a:cubicBezTo>
                <a:lnTo>
                  <a:pt x="6628513" y="4308142"/>
                </a:lnTo>
                <a:lnTo>
                  <a:pt x="0" y="4308142"/>
                </a:lnTo>
                <a:close/>
              </a:path>
            </a:pathLst>
          </a:custGeom>
          <a:solidFill>
            <a:srgbClr val="D3CDB7"/>
          </a:solidFill>
          <a:ln>
            <a:solidFill>
              <a:srgbClr val="D3C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0A102EC-B39A-4850-A2FB-20C8FA04B186}"/>
              </a:ext>
            </a:extLst>
          </p:cNvPr>
          <p:cNvGrpSpPr/>
          <p:nvPr/>
        </p:nvGrpSpPr>
        <p:grpSpPr>
          <a:xfrm>
            <a:off x="-18276" y="4421694"/>
            <a:ext cx="798572" cy="763891"/>
            <a:chOff x="348793" y="1775176"/>
            <a:chExt cx="2523161" cy="2413584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53251A03-5527-45FF-8338-7AA7874F1CB5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862D9A97-4E70-469D-840B-3ACFE5813623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6CBBA94-613F-4CC5-B331-B716A5D160F2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980821E-82F1-4120-BEE9-41E33C8BA32E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6F9FAF-E135-4F99-A7A2-8B04B9C6A0A9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E755E03-BF55-41A0-80B7-18F1A26527B1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BF013C3-B782-44E7-989B-16AF2014F305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26060F7-FDCF-4BE5-94A3-57F791783549}"/>
              </a:ext>
            </a:extLst>
          </p:cNvPr>
          <p:cNvGrpSpPr/>
          <p:nvPr/>
        </p:nvGrpSpPr>
        <p:grpSpPr>
          <a:xfrm rot="5400000">
            <a:off x="-17340" y="1025723"/>
            <a:ext cx="798572" cy="763891"/>
            <a:chOff x="348793" y="1775176"/>
            <a:chExt cx="2523161" cy="241358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5211C636-5B79-4902-A302-BD289F9DB248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5563BE30-A072-449E-8D16-B848C23921E3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CD1BF68-26D1-47F6-9E44-1D16E13BD4FD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69F5E9CA-217E-43D5-B133-5501480981ED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DD502F3-E9BA-436E-B073-59EA520DA07B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CCA311C-CE6A-49D8-941D-361C306422D9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F7A474D-090C-468E-B260-DB1408D56C7C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E123A9-5314-41E5-947C-32B073B3724A}"/>
              </a:ext>
            </a:extLst>
          </p:cNvPr>
          <p:cNvSpPr txBox="1"/>
          <p:nvPr/>
        </p:nvSpPr>
        <p:spPr>
          <a:xfrm>
            <a:off x="671609" y="1366347"/>
            <a:ext cx="4346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根深叶茂育桃李，满园芬芳。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扬帆长江，奔向海洋，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这是我们成长的地方。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德业并进，求是拓新，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大同寰宇向未来，我创辉煌。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啊，心中的珞珈山，</a:t>
            </a:r>
          </a:p>
          <a:p>
            <a:pPr algn="ctr"/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今朝多磨砺，明日作栋梁。</a:t>
            </a:r>
          </a:p>
        </p:txBody>
      </p:sp>
    </p:spTree>
    <p:extLst>
      <p:ext uri="{BB962C8B-B14F-4D97-AF65-F5344CB8AC3E}">
        <p14:creationId xmlns:p14="http://schemas.microsoft.com/office/powerpoint/2010/main" val="13921671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D59EE24-C057-489A-9604-9F6872994535}"/>
              </a:ext>
            </a:extLst>
          </p:cNvPr>
          <p:cNvSpPr/>
          <p:nvPr/>
        </p:nvSpPr>
        <p:spPr>
          <a:xfrm>
            <a:off x="-1" y="1070347"/>
            <a:ext cx="9183182" cy="4065995"/>
          </a:xfrm>
          <a:prstGeom prst="rect">
            <a:avLst/>
          </a:prstGeom>
          <a:solidFill>
            <a:srgbClr val="D3CDB7"/>
          </a:solidFill>
          <a:ln>
            <a:solidFill>
              <a:srgbClr val="D3C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D55CC-59AD-43FA-92E3-ABAFA077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1" r="22092" b="12558"/>
          <a:stretch/>
        </p:blipFill>
        <p:spPr>
          <a:xfrm>
            <a:off x="5143222" y="1077810"/>
            <a:ext cx="3984619" cy="4065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58E910-B1A6-4F54-AE29-C38D1C334C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r="10943" b="6885"/>
          <a:stretch/>
        </p:blipFill>
        <p:spPr>
          <a:xfrm>
            <a:off x="11657" y="1093541"/>
            <a:ext cx="4139360" cy="4042801"/>
          </a:xfrm>
          <a:prstGeom prst="rect">
            <a:avLst/>
          </a:prstGeom>
        </p:spPr>
      </p:pic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8420E7A-1C5B-47E8-881D-439B5EF9BD99}"/>
              </a:ext>
            </a:extLst>
          </p:cNvPr>
          <p:cNvGrpSpPr/>
          <p:nvPr/>
        </p:nvGrpSpPr>
        <p:grpSpPr>
          <a:xfrm>
            <a:off x="93181" y="222618"/>
            <a:ext cx="9101658" cy="589100"/>
            <a:chOff x="93181" y="222618"/>
            <a:chExt cx="9101658" cy="5891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5A1A60E-DC9D-4172-AA6F-B6C05465CDE4}"/>
                </a:ext>
              </a:extLst>
            </p:cNvPr>
            <p:cNvGrpSpPr/>
            <p:nvPr/>
          </p:nvGrpSpPr>
          <p:grpSpPr>
            <a:xfrm>
              <a:off x="128849" y="222618"/>
              <a:ext cx="1013354" cy="485293"/>
              <a:chOff x="1547663" y="54738"/>
              <a:chExt cx="6696745" cy="4148192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24BE249-F957-42FE-AC05-BA34D393EEBA}"/>
                  </a:ext>
                </a:extLst>
              </p:cNvPr>
              <p:cNvGrpSpPr/>
              <p:nvPr/>
            </p:nvGrpSpPr>
            <p:grpSpPr>
              <a:xfrm>
                <a:off x="1907704" y="54738"/>
                <a:ext cx="5946389" cy="4145011"/>
                <a:chOff x="1763688" y="1923678"/>
                <a:chExt cx="5455839" cy="3734445"/>
              </a:xfrm>
            </p:grpSpPr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E55BCF62-E5DB-4AD0-A973-DCC94CBE9DBF}"/>
                    </a:ext>
                  </a:extLst>
                </p:cNvPr>
                <p:cNvSpPr/>
                <p:nvPr/>
              </p:nvSpPr>
              <p:spPr>
                <a:xfrm>
                  <a:off x="1763688" y="1923678"/>
                  <a:ext cx="5455839" cy="3734445"/>
                </a:xfrm>
                <a:custGeom>
                  <a:avLst/>
                  <a:gdLst>
                    <a:gd name="connsiteX0" fmla="*/ 4312096 w 5455840"/>
                    <a:gd name="connsiteY0" fmla="*/ 1133004 h 3734445"/>
                    <a:gd name="connsiteX1" fmla="*/ 4312096 w 5455840"/>
                    <a:gd name="connsiteY1" fmla="*/ 1421036 h 3734445"/>
                    <a:gd name="connsiteX2" fmla="*/ 5167808 w 5455840"/>
                    <a:gd name="connsiteY2" fmla="*/ 1421036 h 3734445"/>
                    <a:gd name="connsiteX3" fmla="*/ 5167808 w 5455840"/>
                    <a:gd name="connsiteY3" fmla="*/ 1133004 h 3734445"/>
                    <a:gd name="connsiteX4" fmla="*/ 1440160 w 5455840"/>
                    <a:gd name="connsiteY4" fmla="*/ 844972 h 3734445"/>
                    <a:gd name="connsiteX5" fmla="*/ 1440160 w 5455840"/>
                    <a:gd name="connsiteY5" fmla="*/ 1205012 h 3734445"/>
                    <a:gd name="connsiteX6" fmla="*/ 4024064 w 5455840"/>
                    <a:gd name="connsiteY6" fmla="*/ 1205012 h 3734445"/>
                    <a:gd name="connsiteX7" fmla="*/ 4024064 w 5455840"/>
                    <a:gd name="connsiteY7" fmla="*/ 844972 h 3734445"/>
                    <a:gd name="connsiteX8" fmla="*/ 1152128 w 5455840"/>
                    <a:gd name="connsiteY8" fmla="*/ 0 h 3734445"/>
                    <a:gd name="connsiteX9" fmla="*/ 1440160 w 5455840"/>
                    <a:gd name="connsiteY9" fmla="*/ 0 h 3734445"/>
                    <a:gd name="connsiteX10" fmla="*/ 1440160 w 5455840"/>
                    <a:gd name="connsiteY10" fmla="*/ 628948 h 3734445"/>
                    <a:gd name="connsiteX11" fmla="*/ 4024064 w 5455840"/>
                    <a:gd name="connsiteY11" fmla="*/ 628948 h 3734445"/>
                    <a:gd name="connsiteX12" fmla="*/ 4024064 w 5455840"/>
                    <a:gd name="connsiteY12" fmla="*/ 9153 h 3734445"/>
                    <a:gd name="connsiteX13" fmla="*/ 4312096 w 5455840"/>
                    <a:gd name="connsiteY13" fmla="*/ 9153 h 3734445"/>
                    <a:gd name="connsiteX14" fmla="*/ 4312096 w 5455840"/>
                    <a:gd name="connsiteY14" fmla="*/ 844972 h 3734445"/>
                    <a:gd name="connsiteX15" fmla="*/ 5167808 w 5455840"/>
                    <a:gd name="connsiteY15" fmla="*/ 844972 h 3734445"/>
                    <a:gd name="connsiteX16" fmla="*/ 5167808 w 5455840"/>
                    <a:gd name="connsiteY16" fmla="*/ 279177 h 3734445"/>
                    <a:gd name="connsiteX17" fmla="*/ 5455840 w 5455840"/>
                    <a:gd name="connsiteY17" fmla="*/ 279177 h 3734445"/>
                    <a:gd name="connsiteX18" fmla="*/ 5455840 w 5455840"/>
                    <a:gd name="connsiteY18" fmla="*/ 3663553 h 3734445"/>
                    <a:gd name="connsiteX19" fmla="*/ 5167808 w 5455840"/>
                    <a:gd name="connsiteY19" fmla="*/ 3663553 h 3734445"/>
                    <a:gd name="connsiteX20" fmla="*/ 5167808 w 5455840"/>
                    <a:gd name="connsiteY20" fmla="*/ 1925092 h 3734445"/>
                    <a:gd name="connsiteX21" fmla="*/ 4312096 w 5455840"/>
                    <a:gd name="connsiteY21" fmla="*/ 1925092 h 3734445"/>
                    <a:gd name="connsiteX22" fmla="*/ 4312096 w 5455840"/>
                    <a:gd name="connsiteY22" fmla="*/ 3734445 h 3734445"/>
                    <a:gd name="connsiteX23" fmla="*/ 4024064 w 5455840"/>
                    <a:gd name="connsiteY23" fmla="*/ 3734445 h 3734445"/>
                    <a:gd name="connsiteX24" fmla="*/ 4024064 w 5455840"/>
                    <a:gd name="connsiteY24" fmla="*/ 1709068 h 3734445"/>
                    <a:gd name="connsiteX25" fmla="*/ 1440160 w 5455840"/>
                    <a:gd name="connsiteY25" fmla="*/ 1709068 h 3734445"/>
                    <a:gd name="connsiteX26" fmla="*/ 1440160 w 5455840"/>
                    <a:gd name="connsiteY26" fmla="*/ 3725292 h 3734445"/>
                    <a:gd name="connsiteX27" fmla="*/ 1152128 w 5455840"/>
                    <a:gd name="connsiteY27" fmla="*/ 3725292 h 3734445"/>
                    <a:gd name="connsiteX28" fmla="*/ 1152128 w 5455840"/>
                    <a:gd name="connsiteY28" fmla="*/ 1133004 h 3734445"/>
                    <a:gd name="connsiteX29" fmla="*/ 288032 w 5455840"/>
                    <a:gd name="connsiteY29" fmla="*/ 1133004 h 3734445"/>
                    <a:gd name="connsiteX30" fmla="*/ 288032 w 5455840"/>
                    <a:gd name="connsiteY30" fmla="*/ 1421036 h 3734445"/>
                    <a:gd name="connsiteX31" fmla="*/ 1147936 w 5455840"/>
                    <a:gd name="connsiteY31" fmla="*/ 1421036 h 3734445"/>
                    <a:gd name="connsiteX32" fmla="*/ 1147936 w 5455840"/>
                    <a:gd name="connsiteY32" fmla="*/ 1925092 h 3734445"/>
                    <a:gd name="connsiteX33" fmla="*/ 288032 w 5455840"/>
                    <a:gd name="connsiteY33" fmla="*/ 1925092 h 3734445"/>
                    <a:gd name="connsiteX34" fmla="*/ 288032 w 5455840"/>
                    <a:gd name="connsiteY34" fmla="*/ 3651870 h 3734445"/>
                    <a:gd name="connsiteX35" fmla="*/ 0 w 5455840"/>
                    <a:gd name="connsiteY35" fmla="*/ 3651870 h 3734445"/>
                    <a:gd name="connsiteX36" fmla="*/ 0 w 5455840"/>
                    <a:gd name="connsiteY36" fmla="*/ 267494 h 3734445"/>
                    <a:gd name="connsiteX37" fmla="*/ 288032 w 5455840"/>
                    <a:gd name="connsiteY37" fmla="*/ 267494 h 3734445"/>
                    <a:gd name="connsiteX38" fmla="*/ 288032 w 5455840"/>
                    <a:gd name="connsiteY38" fmla="*/ 844972 h 3734445"/>
                    <a:gd name="connsiteX39" fmla="*/ 1152128 w 5455840"/>
                    <a:gd name="connsiteY39" fmla="*/ 844972 h 373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455840" h="3734445">
                      <a:moveTo>
                        <a:pt x="4312096" y="1133004"/>
                      </a:moveTo>
                      <a:lnTo>
                        <a:pt x="4312096" y="1421036"/>
                      </a:lnTo>
                      <a:lnTo>
                        <a:pt x="5167808" y="1421036"/>
                      </a:lnTo>
                      <a:lnTo>
                        <a:pt x="5167808" y="1133004"/>
                      </a:lnTo>
                      <a:close/>
                      <a:moveTo>
                        <a:pt x="1440160" y="844972"/>
                      </a:moveTo>
                      <a:lnTo>
                        <a:pt x="1440160" y="1205012"/>
                      </a:lnTo>
                      <a:lnTo>
                        <a:pt x="4024064" y="1205012"/>
                      </a:lnTo>
                      <a:lnTo>
                        <a:pt x="4024064" y="844972"/>
                      </a:lnTo>
                      <a:close/>
                      <a:moveTo>
                        <a:pt x="1152128" y="0"/>
                      </a:moveTo>
                      <a:lnTo>
                        <a:pt x="1440160" y="0"/>
                      </a:lnTo>
                      <a:lnTo>
                        <a:pt x="1440160" y="628948"/>
                      </a:lnTo>
                      <a:lnTo>
                        <a:pt x="4024064" y="628948"/>
                      </a:lnTo>
                      <a:lnTo>
                        <a:pt x="4024064" y="9153"/>
                      </a:lnTo>
                      <a:lnTo>
                        <a:pt x="4312096" y="9153"/>
                      </a:lnTo>
                      <a:lnTo>
                        <a:pt x="4312096" y="844972"/>
                      </a:lnTo>
                      <a:lnTo>
                        <a:pt x="5167808" y="844972"/>
                      </a:lnTo>
                      <a:lnTo>
                        <a:pt x="5167808" y="279177"/>
                      </a:lnTo>
                      <a:lnTo>
                        <a:pt x="5455840" y="279177"/>
                      </a:lnTo>
                      <a:lnTo>
                        <a:pt x="5455840" y="3663553"/>
                      </a:lnTo>
                      <a:lnTo>
                        <a:pt x="5167808" y="3663553"/>
                      </a:lnTo>
                      <a:lnTo>
                        <a:pt x="5167808" y="1925092"/>
                      </a:lnTo>
                      <a:lnTo>
                        <a:pt x="4312096" y="1925092"/>
                      </a:lnTo>
                      <a:lnTo>
                        <a:pt x="4312096" y="3734445"/>
                      </a:lnTo>
                      <a:lnTo>
                        <a:pt x="4024064" y="3734445"/>
                      </a:lnTo>
                      <a:lnTo>
                        <a:pt x="4024064" y="1709068"/>
                      </a:lnTo>
                      <a:lnTo>
                        <a:pt x="1440160" y="1709068"/>
                      </a:lnTo>
                      <a:lnTo>
                        <a:pt x="1440160" y="3725292"/>
                      </a:lnTo>
                      <a:lnTo>
                        <a:pt x="1152128" y="3725292"/>
                      </a:lnTo>
                      <a:lnTo>
                        <a:pt x="1152128" y="1133004"/>
                      </a:lnTo>
                      <a:lnTo>
                        <a:pt x="288032" y="1133004"/>
                      </a:lnTo>
                      <a:lnTo>
                        <a:pt x="288032" y="1421036"/>
                      </a:lnTo>
                      <a:lnTo>
                        <a:pt x="1147936" y="1421036"/>
                      </a:lnTo>
                      <a:lnTo>
                        <a:pt x="1147936" y="1925092"/>
                      </a:lnTo>
                      <a:lnTo>
                        <a:pt x="288032" y="1925092"/>
                      </a:lnTo>
                      <a:lnTo>
                        <a:pt x="288032" y="3651870"/>
                      </a:lnTo>
                      <a:lnTo>
                        <a:pt x="0" y="3651870"/>
                      </a:lnTo>
                      <a:lnTo>
                        <a:pt x="0" y="267494"/>
                      </a:lnTo>
                      <a:lnTo>
                        <a:pt x="288032" y="267494"/>
                      </a:lnTo>
                      <a:lnTo>
                        <a:pt x="288032" y="844972"/>
                      </a:lnTo>
                      <a:lnTo>
                        <a:pt x="1152128" y="844972"/>
                      </a:lnTo>
                      <a:close/>
                    </a:path>
                  </a:pathLst>
                </a:custGeom>
                <a:solidFill>
                  <a:srgbClr val="D3CDB7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61A27D4D-D65B-4DC9-8660-9F296321D10B}"/>
                    </a:ext>
                  </a:extLst>
                </p:cNvPr>
                <p:cNvSpPr/>
                <p:nvPr/>
              </p:nvSpPr>
              <p:spPr>
                <a:xfrm flipH="1">
                  <a:off x="5869943" y="3038645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596221A-4F86-48BB-99B3-408BBB69BB0D}"/>
                    </a:ext>
                  </a:extLst>
                </p:cNvPr>
                <p:cNvSpPr/>
                <p:nvPr/>
              </p:nvSpPr>
              <p:spPr>
                <a:xfrm flipH="1">
                  <a:off x="1866818" y="3053439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D1A30954-6D16-4334-97B3-27BC5C1ACC02}"/>
                    </a:ext>
                  </a:extLst>
                </p:cNvPr>
                <p:cNvSpPr/>
                <p:nvPr/>
              </p:nvSpPr>
              <p:spPr>
                <a:xfrm>
                  <a:off x="2849234" y="2765408"/>
                  <a:ext cx="3284748" cy="432048"/>
                </a:xfrm>
                <a:custGeom>
                  <a:avLst/>
                  <a:gdLst>
                    <a:gd name="connsiteX0" fmla="*/ 360040 w 3312368"/>
                    <a:gd name="connsiteY0" fmla="*/ 0 h 432048"/>
                    <a:gd name="connsiteX1" fmla="*/ 2952328 w 3312368"/>
                    <a:gd name="connsiteY1" fmla="*/ 0 h 432048"/>
                    <a:gd name="connsiteX2" fmla="*/ 3312368 w 3312368"/>
                    <a:gd name="connsiteY2" fmla="*/ 432048 h 432048"/>
                    <a:gd name="connsiteX3" fmla="*/ 2952328 w 3312368"/>
                    <a:gd name="connsiteY3" fmla="*/ 432048 h 432048"/>
                    <a:gd name="connsiteX4" fmla="*/ 360040 w 3312368"/>
                    <a:gd name="connsiteY4" fmla="*/ 432048 h 432048"/>
                    <a:gd name="connsiteX5" fmla="*/ 0 w 3312368"/>
                    <a:gd name="connsiteY5" fmla="*/ 432048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12368" h="432048">
                      <a:moveTo>
                        <a:pt x="360040" y="0"/>
                      </a:moveTo>
                      <a:lnTo>
                        <a:pt x="2952328" y="0"/>
                      </a:lnTo>
                      <a:lnTo>
                        <a:pt x="3312368" y="432048"/>
                      </a:lnTo>
                      <a:lnTo>
                        <a:pt x="2952328" y="432048"/>
                      </a:lnTo>
                      <a:lnTo>
                        <a:pt x="360040" y="432048"/>
                      </a:lnTo>
                      <a:lnTo>
                        <a:pt x="0" y="432048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613CE309-5E18-4F9C-A653-E70BBD763C74}"/>
                  </a:ext>
                </a:extLst>
              </p:cNvPr>
              <p:cNvSpPr/>
              <p:nvPr/>
            </p:nvSpPr>
            <p:spPr>
              <a:xfrm flipH="1">
                <a:off x="2976601" y="3609759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D2009608-2A50-48E9-AFD6-E59FE4582EE9}"/>
                  </a:ext>
                </a:extLst>
              </p:cNvPr>
              <p:cNvSpPr/>
              <p:nvPr/>
            </p:nvSpPr>
            <p:spPr>
              <a:xfrm>
                <a:off x="6458271" y="3626866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FD8193F3-872B-446A-AAD4-78D2828638B3}"/>
                  </a:ext>
                </a:extLst>
              </p:cNvPr>
              <p:cNvSpPr/>
              <p:nvPr/>
            </p:nvSpPr>
            <p:spPr>
              <a:xfrm flipH="1">
                <a:off x="1547663" y="3291830"/>
                <a:ext cx="516749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79FA2122-5366-484A-B68E-67BC62402C4F}"/>
                  </a:ext>
                </a:extLst>
              </p:cNvPr>
              <p:cNvSpPr/>
              <p:nvPr/>
            </p:nvSpPr>
            <p:spPr>
              <a:xfrm>
                <a:off x="7697847" y="3291830"/>
                <a:ext cx="546561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F93B10-B5F0-4153-9706-7949C90B8494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98C46BF-A5D3-4FA7-8933-D62E13C96D40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0A102EC-B39A-4850-A2FB-20C8FA04B186}"/>
              </a:ext>
            </a:extLst>
          </p:cNvPr>
          <p:cNvGrpSpPr/>
          <p:nvPr/>
        </p:nvGrpSpPr>
        <p:grpSpPr>
          <a:xfrm rot="16200000">
            <a:off x="8351112" y="4362269"/>
            <a:ext cx="798572" cy="763891"/>
            <a:chOff x="348793" y="1775176"/>
            <a:chExt cx="2523161" cy="2413584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53251A03-5527-45FF-8338-7AA7874F1CB5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862D9A97-4E70-469D-840B-3ACFE5813623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6CBBA94-613F-4CC5-B331-B716A5D160F2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980821E-82F1-4120-BEE9-41E33C8BA32E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6F9FAF-E135-4F99-A7A2-8B04B9C6A0A9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E755E03-BF55-41A0-80B7-18F1A26527B1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BF013C3-B782-44E7-989B-16AF2014F305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26060F7-FDCF-4BE5-94A3-57F791783549}"/>
              </a:ext>
            </a:extLst>
          </p:cNvPr>
          <p:cNvGrpSpPr/>
          <p:nvPr/>
        </p:nvGrpSpPr>
        <p:grpSpPr>
          <a:xfrm rot="5400000">
            <a:off x="-17341" y="1062015"/>
            <a:ext cx="798572" cy="763891"/>
            <a:chOff x="348793" y="1775176"/>
            <a:chExt cx="2523161" cy="241358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5211C636-5B79-4902-A302-BD289F9DB248}"/>
                </a:ext>
              </a:extLst>
            </p:cNvPr>
            <p:cNvGrpSpPr/>
            <p:nvPr/>
          </p:nvGrpSpPr>
          <p:grpSpPr>
            <a:xfrm>
              <a:off x="371408" y="1775176"/>
              <a:ext cx="2500546" cy="2400449"/>
              <a:chOff x="977537" y="1296658"/>
              <a:chExt cx="4129047" cy="3963761"/>
            </a:xfrm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5563BE30-A072-449E-8D16-B848C23921E3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CD1BF68-26D1-47F6-9E44-1D16E13BD4FD}"/>
                  </a:ext>
                </a:extLst>
              </p:cNvPr>
              <p:cNvSpPr/>
              <p:nvPr/>
            </p:nvSpPr>
            <p:spPr>
              <a:xfrm rot="10800000">
                <a:off x="977537" y="4103806"/>
                <a:ext cx="1197752" cy="1154813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69F5E9CA-217E-43D5-B133-5501480981ED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DD502F3-E9BA-436E-B073-59EA520DA07B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CCA311C-CE6A-49D8-941D-361C306422D9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F7A474D-090C-468E-B260-DB1408D56C7C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6B40641-5CBB-42AD-B86D-4A95EC0D7851}"/>
              </a:ext>
            </a:extLst>
          </p:cNvPr>
          <p:cNvSpPr/>
          <p:nvPr/>
        </p:nvSpPr>
        <p:spPr>
          <a:xfrm>
            <a:off x="3101766" y="1077501"/>
            <a:ext cx="2601748" cy="4105664"/>
          </a:xfrm>
          <a:prstGeom prst="rect">
            <a:avLst/>
          </a:prstGeom>
          <a:solidFill>
            <a:srgbClr val="D3CDB7"/>
          </a:solidFill>
          <a:ln>
            <a:solidFill>
              <a:srgbClr val="D3C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E123A9-5314-41E5-947C-32B073B3724A}"/>
              </a:ext>
            </a:extLst>
          </p:cNvPr>
          <p:cNvSpPr txBox="1"/>
          <p:nvPr/>
        </p:nvSpPr>
        <p:spPr>
          <a:xfrm>
            <a:off x="3178906" y="1699172"/>
            <a:ext cx="2665825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</a:t>
            </a:r>
            <a:endParaRPr lang="en-US" altLang="zh-CN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珞珈山上，</a:t>
            </a: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</a:t>
            </a:r>
            <a:endParaRPr lang="en-US" altLang="zh-CN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弘毅自强，</a:t>
            </a: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20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20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</p:txBody>
      </p:sp>
    </p:spTree>
    <p:extLst>
      <p:ext uri="{BB962C8B-B14F-4D97-AF65-F5344CB8AC3E}">
        <p14:creationId xmlns:p14="http://schemas.microsoft.com/office/powerpoint/2010/main" val="2368176169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A87B79-F5CF-455C-BECF-2DD52FCBC7F9}"/>
              </a:ext>
            </a:extLst>
          </p:cNvPr>
          <p:cNvGrpSpPr/>
          <p:nvPr/>
        </p:nvGrpSpPr>
        <p:grpSpPr>
          <a:xfrm>
            <a:off x="395536" y="1491630"/>
            <a:ext cx="2376264" cy="3096344"/>
            <a:chOff x="6248548" y="1300096"/>
            <a:chExt cx="2756668" cy="355244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AC7F292-3DD6-4BD2-93CC-46EE41EE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Brush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8" t="177" r="12215"/>
            <a:stretch/>
          </p:blipFill>
          <p:spPr>
            <a:xfrm>
              <a:off x="6248548" y="1300096"/>
              <a:ext cx="2756668" cy="2406662"/>
            </a:xfrm>
            <a:custGeom>
              <a:avLst/>
              <a:gdLst>
                <a:gd name="connsiteX0" fmla="*/ 1378334 w 2756668"/>
                <a:gd name="connsiteY0" fmla="*/ 0 h 2406662"/>
                <a:gd name="connsiteX1" fmla="*/ 2756668 w 2756668"/>
                <a:gd name="connsiteY1" fmla="*/ 1383346 h 2406662"/>
                <a:gd name="connsiteX2" fmla="*/ 2352963 w 2756668"/>
                <a:gd name="connsiteY2" fmla="*/ 2361520 h 2406662"/>
                <a:gd name="connsiteX3" fmla="*/ 2303474 w 2756668"/>
                <a:gd name="connsiteY3" fmla="*/ 2406662 h 2406662"/>
                <a:gd name="connsiteX4" fmla="*/ 453194 w 2756668"/>
                <a:gd name="connsiteY4" fmla="*/ 2406662 h 2406662"/>
                <a:gd name="connsiteX5" fmla="*/ 403705 w 2756668"/>
                <a:gd name="connsiteY5" fmla="*/ 2361520 h 2406662"/>
                <a:gd name="connsiteX6" fmla="*/ 0 w 2756668"/>
                <a:gd name="connsiteY6" fmla="*/ 1383346 h 2406662"/>
                <a:gd name="connsiteX7" fmla="*/ 1378334 w 2756668"/>
                <a:gd name="connsiteY7" fmla="*/ 0 h 24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6668" h="2406662">
                  <a:moveTo>
                    <a:pt x="1378334" y="0"/>
                  </a:moveTo>
                  <a:cubicBezTo>
                    <a:pt x="2139567" y="0"/>
                    <a:pt x="2756668" y="619345"/>
                    <a:pt x="2756668" y="1383346"/>
                  </a:cubicBezTo>
                  <a:cubicBezTo>
                    <a:pt x="2756668" y="1765347"/>
                    <a:pt x="2602393" y="2111183"/>
                    <a:pt x="2352963" y="2361520"/>
                  </a:cubicBezTo>
                  <a:lnTo>
                    <a:pt x="2303474" y="2406662"/>
                  </a:lnTo>
                  <a:lnTo>
                    <a:pt x="453194" y="2406662"/>
                  </a:lnTo>
                  <a:lnTo>
                    <a:pt x="403705" y="2361520"/>
                  </a:lnTo>
                  <a:cubicBezTo>
                    <a:pt x="154276" y="2111183"/>
                    <a:pt x="0" y="1765347"/>
                    <a:pt x="0" y="1383346"/>
                  </a:cubicBezTo>
                  <a:cubicBezTo>
                    <a:pt x="0" y="619345"/>
                    <a:pt x="617101" y="0"/>
                    <a:pt x="1378334" y="0"/>
                  </a:cubicBezTo>
                  <a:close/>
                </a:path>
              </a:pathLst>
            </a:cu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AA62E8B-8529-4D04-BE41-4617D3FB1405}"/>
                </a:ext>
              </a:extLst>
            </p:cNvPr>
            <p:cNvGrpSpPr/>
            <p:nvPr/>
          </p:nvGrpSpPr>
          <p:grpSpPr>
            <a:xfrm>
              <a:off x="6248548" y="1300096"/>
              <a:ext cx="2756668" cy="3552446"/>
              <a:chOff x="437080" y="1033206"/>
              <a:chExt cx="2756668" cy="3552446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0441A3A-E94F-48A5-A567-E1E9A779A0A2}"/>
                  </a:ext>
                </a:extLst>
              </p:cNvPr>
              <p:cNvSpPr/>
              <p:nvPr/>
            </p:nvSpPr>
            <p:spPr>
              <a:xfrm>
                <a:off x="437080" y="1033206"/>
                <a:ext cx="2756668" cy="2766691"/>
              </a:xfrm>
              <a:prstGeom prst="ellipse">
                <a:avLst/>
              </a:prstGeom>
              <a:noFill/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305F10E3-F76F-4A12-8EB2-BDDA5BB39109}"/>
                  </a:ext>
                </a:extLst>
              </p:cNvPr>
              <p:cNvSpPr/>
              <p:nvPr/>
            </p:nvSpPr>
            <p:spPr>
              <a:xfrm>
                <a:off x="540295" y="3014142"/>
                <a:ext cx="2474753" cy="1571510"/>
              </a:xfrm>
              <a:custGeom>
                <a:avLst/>
                <a:gdLst>
                  <a:gd name="connsiteX0" fmla="*/ 0 w 2973388"/>
                  <a:gd name="connsiteY0" fmla="*/ 0 h 2095346"/>
                  <a:gd name="connsiteX1" fmla="*/ 2973388 w 2973388"/>
                  <a:gd name="connsiteY1" fmla="*/ 337563 h 2095346"/>
                  <a:gd name="connsiteX2" fmla="*/ 2973388 w 2973388"/>
                  <a:gd name="connsiteY2" fmla="*/ 2095346 h 2095346"/>
                  <a:gd name="connsiteX3" fmla="*/ 0 w 2973388"/>
                  <a:gd name="connsiteY3" fmla="*/ 2095346 h 20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388" h="2095346">
                    <a:moveTo>
                      <a:pt x="0" y="0"/>
                    </a:moveTo>
                    <a:lnTo>
                      <a:pt x="2973388" y="337563"/>
                    </a:lnTo>
                    <a:lnTo>
                      <a:pt x="2973388" y="2095346"/>
                    </a:lnTo>
                    <a:lnTo>
                      <a:pt x="0" y="2095346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l"/>
                <a:endParaRPr lang="en-US" altLang="zh-CN" sz="12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东湖之滨，珞珈山上，</a:t>
                </a: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百年沧桑，弘毅自强，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8D9B0CB-630D-4497-920B-4C4200DE822C}"/>
                  </a:ext>
                </a:extLst>
              </p:cNvPr>
              <p:cNvSpPr txBox="1"/>
              <p:nvPr/>
            </p:nvSpPr>
            <p:spPr>
              <a:xfrm>
                <a:off x="604293" y="2530780"/>
                <a:ext cx="1143000" cy="95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bg1">
                        <a:alpha val="63000"/>
                      </a:schemeClr>
                    </a:solidFill>
                  </a:rPr>
                  <a:t>01</a:t>
                </a:r>
                <a:endParaRPr lang="zh-CN" altLang="en-US" sz="4800" dirty="0">
                  <a:solidFill>
                    <a:schemeClr val="bg1">
                      <a:alpha val="63000"/>
                    </a:schemeClr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6B1B6C-9B21-4248-9EBE-3FEC6E2ECEE4}"/>
              </a:ext>
            </a:extLst>
          </p:cNvPr>
          <p:cNvGrpSpPr/>
          <p:nvPr/>
        </p:nvGrpSpPr>
        <p:grpSpPr>
          <a:xfrm>
            <a:off x="3334577" y="1494482"/>
            <a:ext cx="2376264" cy="3096344"/>
            <a:chOff x="3203848" y="1494482"/>
            <a:chExt cx="2376264" cy="309634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B35CE380-4A53-4C13-92A4-7A434001B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Brush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61" t="10711" r="19527" b="32136"/>
            <a:stretch/>
          </p:blipFill>
          <p:spPr>
            <a:xfrm>
              <a:off x="3233245" y="1502243"/>
              <a:ext cx="2317470" cy="2014962"/>
            </a:xfrm>
            <a:custGeom>
              <a:avLst/>
              <a:gdLst>
                <a:gd name="connsiteX0" fmla="*/ 1378334 w 2756668"/>
                <a:gd name="connsiteY0" fmla="*/ 0 h 2410927"/>
                <a:gd name="connsiteX1" fmla="*/ 2756668 w 2756668"/>
                <a:gd name="connsiteY1" fmla="*/ 1383346 h 2410927"/>
                <a:gd name="connsiteX2" fmla="*/ 2352964 w 2756668"/>
                <a:gd name="connsiteY2" fmla="*/ 2361519 h 2410927"/>
                <a:gd name="connsiteX3" fmla="*/ 2298799 w 2756668"/>
                <a:gd name="connsiteY3" fmla="*/ 2410927 h 2410927"/>
                <a:gd name="connsiteX4" fmla="*/ 457870 w 2756668"/>
                <a:gd name="connsiteY4" fmla="*/ 2410927 h 2410927"/>
                <a:gd name="connsiteX5" fmla="*/ 403705 w 2756668"/>
                <a:gd name="connsiteY5" fmla="*/ 2361519 h 2410927"/>
                <a:gd name="connsiteX6" fmla="*/ 0 w 2756668"/>
                <a:gd name="connsiteY6" fmla="*/ 1383346 h 2410927"/>
                <a:gd name="connsiteX7" fmla="*/ 1378334 w 2756668"/>
                <a:gd name="connsiteY7" fmla="*/ 0 h 241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6668" h="2410927">
                  <a:moveTo>
                    <a:pt x="1378334" y="0"/>
                  </a:moveTo>
                  <a:cubicBezTo>
                    <a:pt x="2139567" y="0"/>
                    <a:pt x="2756668" y="619345"/>
                    <a:pt x="2756668" y="1383346"/>
                  </a:cubicBezTo>
                  <a:cubicBezTo>
                    <a:pt x="2756668" y="1765347"/>
                    <a:pt x="2602393" y="2111183"/>
                    <a:pt x="2352964" y="2361519"/>
                  </a:cubicBezTo>
                  <a:lnTo>
                    <a:pt x="2298799" y="2410927"/>
                  </a:lnTo>
                  <a:lnTo>
                    <a:pt x="457870" y="2410927"/>
                  </a:lnTo>
                  <a:lnTo>
                    <a:pt x="403705" y="2361519"/>
                  </a:lnTo>
                  <a:cubicBezTo>
                    <a:pt x="154275" y="2111183"/>
                    <a:pt x="0" y="1765347"/>
                    <a:pt x="0" y="1383346"/>
                  </a:cubicBezTo>
                  <a:cubicBezTo>
                    <a:pt x="0" y="619345"/>
                    <a:pt x="617101" y="0"/>
                    <a:pt x="1378334" y="0"/>
                  </a:cubicBezTo>
                  <a:close/>
                </a:path>
              </a:pathLst>
            </a:cu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204C7C8-E157-40C9-BE1A-A2FE42D8FFFC}"/>
                </a:ext>
              </a:extLst>
            </p:cNvPr>
            <p:cNvGrpSpPr/>
            <p:nvPr/>
          </p:nvGrpSpPr>
          <p:grpSpPr>
            <a:xfrm>
              <a:off x="3203848" y="1494482"/>
              <a:ext cx="2376264" cy="3096344"/>
              <a:chOff x="437080" y="1033206"/>
              <a:chExt cx="2756668" cy="3552446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764BD33-31AA-4AE7-9ED1-474F9772D04F}"/>
                  </a:ext>
                </a:extLst>
              </p:cNvPr>
              <p:cNvSpPr/>
              <p:nvPr/>
            </p:nvSpPr>
            <p:spPr>
              <a:xfrm>
                <a:off x="437080" y="1033206"/>
                <a:ext cx="2756668" cy="2766691"/>
              </a:xfrm>
              <a:prstGeom prst="ellipse">
                <a:avLst/>
              </a:prstGeom>
              <a:noFill/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C890F23-09B8-4A7E-B1EE-034BD7CDF70C}"/>
                  </a:ext>
                </a:extLst>
              </p:cNvPr>
              <p:cNvSpPr/>
              <p:nvPr/>
            </p:nvSpPr>
            <p:spPr>
              <a:xfrm>
                <a:off x="540295" y="3014142"/>
                <a:ext cx="2474753" cy="1571510"/>
              </a:xfrm>
              <a:custGeom>
                <a:avLst/>
                <a:gdLst>
                  <a:gd name="connsiteX0" fmla="*/ 0 w 2973388"/>
                  <a:gd name="connsiteY0" fmla="*/ 0 h 2095346"/>
                  <a:gd name="connsiteX1" fmla="*/ 2973388 w 2973388"/>
                  <a:gd name="connsiteY1" fmla="*/ 337563 h 2095346"/>
                  <a:gd name="connsiteX2" fmla="*/ 2973388 w 2973388"/>
                  <a:gd name="connsiteY2" fmla="*/ 2095346 h 2095346"/>
                  <a:gd name="connsiteX3" fmla="*/ 0 w 2973388"/>
                  <a:gd name="connsiteY3" fmla="*/ 2095346 h 20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388" h="2095346">
                    <a:moveTo>
                      <a:pt x="0" y="0"/>
                    </a:moveTo>
                    <a:lnTo>
                      <a:pt x="2973388" y="337563"/>
                    </a:lnTo>
                    <a:lnTo>
                      <a:pt x="2973388" y="2095346"/>
                    </a:lnTo>
                    <a:lnTo>
                      <a:pt x="0" y="2095346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l"/>
                <a:endParaRPr lang="en-US" altLang="zh-CN" sz="12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东湖之滨，珞珈山上，</a:t>
                </a: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百年沧桑，弘毅自强，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078BB71-1F99-4213-9DC8-F703B101F1BD}"/>
                  </a:ext>
                </a:extLst>
              </p:cNvPr>
              <p:cNvSpPr txBox="1"/>
              <p:nvPr/>
            </p:nvSpPr>
            <p:spPr>
              <a:xfrm>
                <a:off x="604293" y="2530780"/>
                <a:ext cx="1143000" cy="95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bg1">
                        <a:alpha val="63000"/>
                      </a:schemeClr>
                    </a:solidFill>
                  </a:rPr>
                  <a:t>02</a:t>
                </a:r>
                <a:endParaRPr lang="zh-CN" altLang="en-US" sz="4800" dirty="0">
                  <a:solidFill>
                    <a:schemeClr val="bg1">
                      <a:alpha val="63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DE90DC-6E04-4CF8-AED6-A3CDC84537EE}"/>
              </a:ext>
            </a:extLst>
          </p:cNvPr>
          <p:cNvGrpSpPr/>
          <p:nvPr/>
        </p:nvGrpSpPr>
        <p:grpSpPr>
          <a:xfrm>
            <a:off x="6273619" y="1465907"/>
            <a:ext cx="2376264" cy="3096344"/>
            <a:chOff x="6129603" y="1465907"/>
            <a:chExt cx="2376264" cy="3096344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B751A790-FE78-4298-8D51-49D4193F6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intBrush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5" t="185" r="17997" b="8519"/>
            <a:stretch/>
          </p:blipFill>
          <p:spPr>
            <a:xfrm>
              <a:off x="6129603" y="1465907"/>
              <a:ext cx="2337567" cy="2411473"/>
            </a:xfrm>
            <a:custGeom>
              <a:avLst/>
              <a:gdLst>
                <a:gd name="connsiteX0" fmla="*/ 1378334 w 2756668"/>
                <a:gd name="connsiteY0" fmla="*/ 0 h 2766692"/>
                <a:gd name="connsiteX1" fmla="*/ 2756668 w 2756668"/>
                <a:gd name="connsiteY1" fmla="*/ 1383346 h 2766692"/>
                <a:gd name="connsiteX2" fmla="*/ 1378334 w 2756668"/>
                <a:gd name="connsiteY2" fmla="*/ 2766692 h 2766692"/>
                <a:gd name="connsiteX3" fmla="*/ 0 w 2756668"/>
                <a:gd name="connsiteY3" fmla="*/ 1383346 h 2766692"/>
                <a:gd name="connsiteX4" fmla="*/ 1378334 w 2756668"/>
                <a:gd name="connsiteY4" fmla="*/ 0 h 276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6668" h="2766692">
                  <a:moveTo>
                    <a:pt x="1378334" y="0"/>
                  </a:moveTo>
                  <a:cubicBezTo>
                    <a:pt x="2139567" y="0"/>
                    <a:pt x="2756668" y="619345"/>
                    <a:pt x="2756668" y="1383346"/>
                  </a:cubicBezTo>
                  <a:cubicBezTo>
                    <a:pt x="2756668" y="2147347"/>
                    <a:pt x="2139567" y="2766692"/>
                    <a:pt x="1378334" y="2766692"/>
                  </a:cubicBezTo>
                  <a:cubicBezTo>
                    <a:pt x="617101" y="2766692"/>
                    <a:pt x="0" y="2147347"/>
                    <a:pt x="0" y="1383346"/>
                  </a:cubicBezTo>
                  <a:cubicBezTo>
                    <a:pt x="0" y="619345"/>
                    <a:pt x="617101" y="0"/>
                    <a:pt x="1378334" y="0"/>
                  </a:cubicBezTo>
                  <a:close/>
                </a:path>
              </a:pathLst>
            </a:cu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D8F5FF7-3B5C-437E-AC41-FF9929DE8446}"/>
                </a:ext>
              </a:extLst>
            </p:cNvPr>
            <p:cNvGrpSpPr/>
            <p:nvPr/>
          </p:nvGrpSpPr>
          <p:grpSpPr>
            <a:xfrm>
              <a:off x="6129603" y="1465907"/>
              <a:ext cx="2376264" cy="3096344"/>
              <a:chOff x="437080" y="1033206"/>
              <a:chExt cx="2756668" cy="355244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5B1ECE6-5570-413B-8934-504D9EBEF765}"/>
                  </a:ext>
                </a:extLst>
              </p:cNvPr>
              <p:cNvSpPr/>
              <p:nvPr/>
            </p:nvSpPr>
            <p:spPr>
              <a:xfrm>
                <a:off x="437080" y="1033206"/>
                <a:ext cx="2756668" cy="2766691"/>
              </a:xfrm>
              <a:prstGeom prst="ellipse">
                <a:avLst/>
              </a:prstGeom>
              <a:noFill/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659E68F-49B1-4F79-8C11-AA3E84B9CBB4}"/>
                  </a:ext>
                </a:extLst>
              </p:cNvPr>
              <p:cNvSpPr/>
              <p:nvPr/>
            </p:nvSpPr>
            <p:spPr>
              <a:xfrm>
                <a:off x="540295" y="3014142"/>
                <a:ext cx="2474753" cy="1571510"/>
              </a:xfrm>
              <a:custGeom>
                <a:avLst/>
                <a:gdLst>
                  <a:gd name="connsiteX0" fmla="*/ 0 w 2973388"/>
                  <a:gd name="connsiteY0" fmla="*/ 0 h 2095346"/>
                  <a:gd name="connsiteX1" fmla="*/ 2973388 w 2973388"/>
                  <a:gd name="connsiteY1" fmla="*/ 337563 h 2095346"/>
                  <a:gd name="connsiteX2" fmla="*/ 2973388 w 2973388"/>
                  <a:gd name="connsiteY2" fmla="*/ 2095346 h 2095346"/>
                  <a:gd name="connsiteX3" fmla="*/ 0 w 2973388"/>
                  <a:gd name="connsiteY3" fmla="*/ 2095346 h 209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388" h="2095346">
                    <a:moveTo>
                      <a:pt x="0" y="0"/>
                    </a:moveTo>
                    <a:lnTo>
                      <a:pt x="2973388" y="337563"/>
                    </a:lnTo>
                    <a:lnTo>
                      <a:pt x="2973388" y="2095346"/>
                    </a:lnTo>
                    <a:lnTo>
                      <a:pt x="0" y="2095346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l"/>
                <a:endParaRPr lang="en-US" altLang="zh-CN" sz="12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东湖之滨，珞珈山上，</a:t>
                </a: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pPr algn="l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百年沧桑，弘毅自强，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C257C2F-2D2C-4691-9563-87374FDB4F11}"/>
                  </a:ext>
                </a:extLst>
              </p:cNvPr>
              <p:cNvSpPr txBox="1"/>
              <p:nvPr/>
            </p:nvSpPr>
            <p:spPr>
              <a:xfrm>
                <a:off x="604293" y="2530780"/>
                <a:ext cx="1143000" cy="95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bg1">
                        <a:alpha val="63000"/>
                      </a:schemeClr>
                    </a:solidFill>
                  </a:rPr>
                  <a:t>03</a:t>
                </a:r>
                <a:endParaRPr lang="zh-CN" altLang="en-US" sz="4800" dirty="0">
                  <a:solidFill>
                    <a:schemeClr val="bg1">
                      <a:alpha val="63000"/>
                    </a:schemeClr>
                  </a:solidFill>
                </a:endParaRPr>
              </a:p>
            </p:txBody>
          </p:sp>
        </p:grp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CC56F42-494B-4459-AA33-41CCCE704D3A}"/>
              </a:ext>
            </a:extLst>
          </p:cNvPr>
          <p:cNvGrpSpPr/>
          <p:nvPr/>
        </p:nvGrpSpPr>
        <p:grpSpPr>
          <a:xfrm>
            <a:off x="93181" y="222618"/>
            <a:ext cx="9101658" cy="589100"/>
            <a:chOff x="93181" y="222618"/>
            <a:chExt cx="9101658" cy="589100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293B62AE-5C7E-439F-8D1A-0F4A0DC9359B}"/>
                </a:ext>
              </a:extLst>
            </p:cNvPr>
            <p:cNvGrpSpPr/>
            <p:nvPr/>
          </p:nvGrpSpPr>
          <p:grpSpPr>
            <a:xfrm>
              <a:off x="128849" y="222618"/>
              <a:ext cx="1013354" cy="485293"/>
              <a:chOff x="1547663" y="54738"/>
              <a:chExt cx="6696745" cy="4148192"/>
            </a:xfrm>
          </p:grpSpPr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715123E4-AAA1-42BD-95B6-C9F2B0BB1D95}"/>
                  </a:ext>
                </a:extLst>
              </p:cNvPr>
              <p:cNvGrpSpPr/>
              <p:nvPr/>
            </p:nvGrpSpPr>
            <p:grpSpPr>
              <a:xfrm>
                <a:off x="1907704" y="54738"/>
                <a:ext cx="5946389" cy="4145011"/>
                <a:chOff x="1763688" y="1923678"/>
                <a:chExt cx="5455839" cy="3734445"/>
              </a:xfrm>
            </p:grpSpPr>
            <p:sp>
              <p:nvSpPr>
                <p:cNvPr id="214" name="任意多边形: 形状 213">
                  <a:extLst>
                    <a:ext uri="{FF2B5EF4-FFF2-40B4-BE49-F238E27FC236}">
                      <a16:creationId xmlns:a16="http://schemas.microsoft.com/office/drawing/2014/main" id="{146E0A98-D38F-41A5-B7A1-800E5A110609}"/>
                    </a:ext>
                  </a:extLst>
                </p:cNvPr>
                <p:cNvSpPr/>
                <p:nvPr/>
              </p:nvSpPr>
              <p:spPr>
                <a:xfrm>
                  <a:off x="1763688" y="1923678"/>
                  <a:ext cx="5455839" cy="3734445"/>
                </a:xfrm>
                <a:custGeom>
                  <a:avLst/>
                  <a:gdLst>
                    <a:gd name="connsiteX0" fmla="*/ 4312096 w 5455840"/>
                    <a:gd name="connsiteY0" fmla="*/ 1133004 h 3734445"/>
                    <a:gd name="connsiteX1" fmla="*/ 4312096 w 5455840"/>
                    <a:gd name="connsiteY1" fmla="*/ 1421036 h 3734445"/>
                    <a:gd name="connsiteX2" fmla="*/ 5167808 w 5455840"/>
                    <a:gd name="connsiteY2" fmla="*/ 1421036 h 3734445"/>
                    <a:gd name="connsiteX3" fmla="*/ 5167808 w 5455840"/>
                    <a:gd name="connsiteY3" fmla="*/ 1133004 h 3734445"/>
                    <a:gd name="connsiteX4" fmla="*/ 1440160 w 5455840"/>
                    <a:gd name="connsiteY4" fmla="*/ 844972 h 3734445"/>
                    <a:gd name="connsiteX5" fmla="*/ 1440160 w 5455840"/>
                    <a:gd name="connsiteY5" fmla="*/ 1205012 h 3734445"/>
                    <a:gd name="connsiteX6" fmla="*/ 4024064 w 5455840"/>
                    <a:gd name="connsiteY6" fmla="*/ 1205012 h 3734445"/>
                    <a:gd name="connsiteX7" fmla="*/ 4024064 w 5455840"/>
                    <a:gd name="connsiteY7" fmla="*/ 844972 h 3734445"/>
                    <a:gd name="connsiteX8" fmla="*/ 1152128 w 5455840"/>
                    <a:gd name="connsiteY8" fmla="*/ 0 h 3734445"/>
                    <a:gd name="connsiteX9" fmla="*/ 1440160 w 5455840"/>
                    <a:gd name="connsiteY9" fmla="*/ 0 h 3734445"/>
                    <a:gd name="connsiteX10" fmla="*/ 1440160 w 5455840"/>
                    <a:gd name="connsiteY10" fmla="*/ 628948 h 3734445"/>
                    <a:gd name="connsiteX11" fmla="*/ 4024064 w 5455840"/>
                    <a:gd name="connsiteY11" fmla="*/ 628948 h 3734445"/>
                    <a:gd name="connsiteX12" fmla="*/ 4024064 w 5455840"/>
                    <a:gd name="connsiteY12" fmla="*/ 9153 h 3734445"/>
                    <a:gd name="connsiteX13" fmla="*/ 4312096 w 5455840"/>
                    <a:gd name="connsiteY13" fmla="*/ 9153 h 3734445"/>
                    <a:gd name="connsiteX14" fmla="*/ 4312096 w 5455840"/>
                    <a:gd name="connsiteY14" fmla="*/ 844972 h 3734445"/>
                    <a:gd name="connsiteX15" fmla="*/ 5167808 w 5455840"/>
                    <a:gd name="connsiteY15" fmla="*/ 844972 h 3734445"/>
                    <a:gd name="connsiteX16" fmla="*/ 5167808 w 5455840"/>
                    <a:gd name="connsiteY16" fmla="*/ 279177 h 3734445"/>
                    <a:gd name="connsiteX17" fmla="*/ 5455840 w 5455840"/>
                    <a:gd name="connsiteY17" fmla="*/ 279177 h 3734445"/>
                    <a:gd name="connsiteX18" fmla="*/ 5455840 w 5455840"/>
                    <a:gd name="connsiteY18" fmla="*/ 3663553 h 3734445"/>
                    <a:gd name="connsiteX19" fmla="*/ 5167808 w 5455840"/>
                    <a:gd name="connsiteY19" fmla="*/ 3663553 h 3734445"/>
                    <a:gd name="connsiteX20" fmla="*/ 5167808 w 5455840"/>
                    <a:gd name="connsiteY20" fmla="*/ 1925092 h 3734445"/>
                    <a:gd name="connsiteX21" fmla="*/ 4312096 w 5455840"/>
                    <a:gd name="connsiteY21" fmla="*/ 1925092 h 3734445"/>
                    <a:gd name="connsiteX22" fmla="*/ 4312096 w 5455840"/>
                    <a:gd name="connsiteY22" fmla="*/ 3734445 h 3734445"/>
                    <a:gd name="connsiteX23" fmla="*/ 4024064 w 5455840"/>
                    <a:gd name="connsiteY23" fmla="*/ 3734445 h 3734445"/>
                    <a:gd name="connsiteX24" fmla="*/ 4024064 w 5455840"/>
                    <a:gd name="connsiteY24" fmla="*/ 1709068 h 3734445"/>
                    <a:gd name="connsiteX25" fmla="*/ 1440160 w 5455840"/>
                    <a:gd name="connsiteY25" fmla="*/ 1709068 h 3734445"/>
                    <a:gd name="connsiteX26" fmla="*/ 1440160 w 5455840"/>
                    <a:gd name="connsiteY26" fmla="*/ 3725292 h 3734445"/>
                    <a:gd name="connsiteX27" fmla="*/ 1152128 w 5455840"/>
                    <a:gd name="connsiteY27" fmla="*/ 3725292 h 3734445"/>
                    <a:gd name="connsiteX28" fmla="*/ 1152128 w 5455840"/>
                    <a:gd name="connsiteY28" fmla="*/ 1133004 h 3734445"/>
                    <a:gd name="connsiteX29" fmla="*/ 288032 w 5455840"/>
                    <a:gd name="connsiteY29" fmla="*/ 1133004 h 3734445"/>
                    <a:gd name="connsiteX30" fmla="*/ 288032 w 5455840"/>
                    <a:gd name="connsiteY30" fmla="*/ 1421036 h 3734445"/>
                    <a:gd name="connsiteX31" fmla="*/ 1147936 w 5455840"/>
                    <a:gd name="connsiteY31" fmla="*/ 1421036 h 3734445"/>
                    <a:gd name="connsiteX32" fmla="*/ 1147936 w 5455840"/>
                    <a:gd name="connsiteY32" fmla="*/ 1925092 h 3734445"/>
                    <a:gd name="connsiteX33" fmla="*/ 288032 w 5455840"/>
                    <a:gd name="connsiteY33" fmla="*/ 1925092 h 3734445"/>
                    <a:gd name="connsiteX34" fmla="*/ 288032 w 5455840"/>
                    <a:gd name="connsiteY34" fmla="*/ 3651870 h 3734445"/>
                    <a:gd name="connsiteX35" fmla="*/ 0 w 5455840"/>
                    <a:gd name="connsiteY35" fmla="*/ 3651870 h 3734445"/>
                    <a:gd name="connsiteX36" fmla="*/ 0 w 5455840"/>
                    <a:gd name="connsiteY36" fmla="*/ 267494 h 3734445"/>
                    <a:gd name="connsiteX37" fmla="*/ 288032 w 5455840"/>
                    <a:gd name="connsiteY37" fmla="*/ 267494 h 3734445"/>
                    <a:gd name="connsiteX38" fmla="*/ 288032 w 5455840"/>
                    <a:gd name="connsiteY38" fmla="*/ 844972 h 3734445"/>
                    <a:gd name="connsiteX39" fmla="*/ 1152128 w 5455840"/>
                    <a:gd name="connsiteY39" fmla="*/ 844972 h 373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455840" h="3734445">
                      <a:moveTo>
                        <a:pt x="4312096" y="1133004"/>
                      </a:moveTo>
                      <a:lnTo>
                        <a:pt x="4312096" y="1421036"/>
                      </a:lnTo>
                      <a:lnTo>
                        <a:pt x="5167808" y="1421036"/>
                      </a:lnTo>
                      <a:lnTo>
                        <a:pt x="5167808" y="1133004"/>
                      </a:lnTo>
                      <a:close/>
                      <a:moveTo>
                        <a:pt x="1440160" y="844972"/>
                      </a:moveTo>
                      <a:lnTo>
                        <a:pt x="1440160" y="1205012"/>
                      </a:lnTo>
                      <a:lnTo>
                        <a:pt x="4024064" y="1205012"/>
                      </a:lnTo>
                      <a:lnTo>
                        <a:pt x="4024064" y="844972"/>
                      </a:lnTo>
                      <a:close/>
                      <a:moveTo>
                        <a:pt x="1152128" y="0"/>
                      </a:moveTo>
                      <a:lnTo>
                        <a:pt x="1440160" y="0"/>
                      </a:lnTo>
                      <a:lnTo>
                        <a:pt x="1440160" y="628948"/>
                      </a:lnTo>
                      <a:lnTo>
                        <a:pt x="4024064" y="628948"/>
                      </a:lnTo>
                      <a:lnTo>
                        <a:pt x="4024064" y="9153"/>
                      </a:lnTo>
                      <a:lnTo>
                        <a:pt x="4312096" y="9153"/>
                      </a:lnTo>
                      <a:lnTo>
                        <a:pt x="4312096" y="844972"/>
                      </a:lnTo>
                      <a:lnTo>
                        <a:pt x="5167808" y="844972"/>
                      </a:lnTo>
                      <a:lnTo>
                        <a:pt x="5167808" y="279177"/>
                      </a:lnTo>
                      <a:lnTo>
                        <a:pt x="5455840" y="279177"/>
                      </a:lnTo>
                      <a:lnTo>
                        <a:pt x="5455840" y="3663553"/>
                      </a:lnTo>
                      <a:lnTo>
                        <a:pt x="5167808" y="3663553"/>
                      </a:lnTo>
                      <a:lnTo>
                        <a:pt x="5167808" y="1925092"/>
                      </a:lnTo>
                      <a:lnTo>
                        <a:pt x="4312096" y="1925092"/>
                      </a:lnTo>
                      <a:lnTo>
                        <a:pt x="4312096" y="3734445"/>
                      </a:lnTo>
                      <a:lnTo>
                        <a:pt x="4024064" y="3734445"/>
                      </a:lnTo>
                      <a:lnTo>
                        <a:pt x="4024064" y="1709068"/>
                      </a:lnTo>
                      <a:lnTo>
                        <a:pt x="1440160" y="1709068"/>
                      </a:lnTo>
                      <a:lnTo>
                        <a:pt x="1440160" y="3725292"/>
                      </a:lnTo>
                      <a:lnTo>
                        <a:pt x="1152128" y="3725292"/>
                      </a:lnTo>
                      <a:lnTo>
                        <a:pt x="1152128" y="1133004"/>
                      </a:lnTo>
                      <a:lnTo>
                        <a:pt x="288032" y="1133004"/>
                      </a:lnTo>
                      <a:lnTo>
                        <a:pt x="288032" y="1421036"/>
                      </a:lnTo>
                      <a:lnTo>
                        <a:pt x="1147936" y="1421036"/>
                      </a:lnTo>
                      <a:lnTo>
                        <a:pt x="1147936" y="1925092"/>
                      </a:lnTo>
                      <a:lnTo>
                        <a:pt x="288032" y="1925092"/>
                      </a:lnTo>
                      <a:lnTo>
                        <a:pt x="288032" y="3651870"/>
                      </a:lnTo>
                      <a:lnTo>
                        <a:pt x="0" y="3651870"/>
                      </a:lnTo>
                      <a:lnTo>
                        <a:pt x="0" y="267494"/>
                      </a:lnTo>
                      <a:lnTo>
                        <a:pt x="288032" y="267494"/>
                      </a:lnTo>
                      <a:lnTo>
                        <a:pt x="288032" y="844972"/>
                      </a:lnTo>
                      <a:lnTo>
                        <a:pt x="1152128" y="844972"/>
                      </a:lnTo>
                      <a:close/>
                    </a:path>
                  </a:pathLst>
                </a:custGeom>
                <a:solidFill>
                  <a:srgbClr val="D3CDB7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任意多边形: 形状 214">
                  <a:extLst>
                    <a:ext uri="{FF2B5EF4-FFF2-40B4-BE49-F238E27FC236}">
                      <a16:creationId xmlns:a16="http://schemas.microsoft.com/office/drawing/2014/main" id="{A4BBD1B1-2E45-45E7-84C9-418D824E5FD0}"/>
                    </a:ext>
                  </a:extLst>
                </p:cNvPr>
                <p:cNvSpPr/>
                <p:nvPr/>
              </p:nvSpPr>
              <p:spPr>
                <a:xfrm flipH="1">
                  <a:off x="5869943" y="3038645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任意多边形: 形状 215">
                  <a:extLst>
                    <a:ext uri="{FF2B5EF4-FFF2-40B4-BE49-F238E27FC236}">
                      <a16:creationId xmlns:a16="http://schemas.microsoft.com/office/drawing/2014/main" id="{1FD3E220-7993-4EF4-8ADA-24CF1188F756}"/>
                    </a:ext>
                  </a:extLst>
                </p:cNvPr>
                <p:cNvSpPr/>
                <p:nvPr/>
              </p:nvSpPr>
              <p:spPr>
                <a:xfrm flipH="1">
                  <a:off x="1866818" y="3053439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任意多边形: 形状 216">
                  <a:extLst>
                    <a:ext uri="{FF2B5EF4-FFF2-40B4-BE49-F238E27FC236}">
                      <a16:creationId xmlns:a16="http://schemas.microsoft.com/office/drawing/2014/main" id="{13E1BD65-DF3D-4396-A228-347F2DB14E4C}"/>
                    </a:ext>
                  </a:extLst>
                </p:cNvPr>
                <p:cNvSpPr/>
                <p:nvPr/>
              </p:nvSpPr>
              <p:spPr>
                <a:xfrm>
                  <a:off x="2849234" y="2765408"/>
                  <a:ext cx="3284748" cy="432048"/>
                </a:xfrm>
                <a:custGeom>
                  <a:avLst/>
                  <a:gdLst>
                    <a:gd name="connsiteX0" fmla="*/ 360040 w 3312368"/>
                    <a:gd name="connsiteY0" fmla="*/ 0 h 432048"/>
                    <a:gd name="connsiteX1" fmla="*/ 2952328 w 3312368"/>
                    <a:gd name="connsiteY1" fmla="*/ 0 h 432048"/>
                    <a:gd name="connsiteX2" fmla="*/ 3312368 w 3312368"/>
                    <a:gd name="connsiteY2" fmla="*/ 432048 h 432048"/>
                    <a:gd name="connsiteX3" fmla="*/ 2952328 w 3312368"/>
                    <a:gd name="connsiteY3" fmla="*/ 432048 h 432048"/>
                    <a:gd name="connsiteX4" fmla="*/ 360040 w 3312368"/>
                    <a:gd name="connsiteY4" fmla="*/ 432048 h 432048"/>
                    <a:gd name="connsiteX5" fmla="*/ 0 w 3312368"/>
                    <a:gd name="connsiteY5" fmla="*/ 432048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12368" h="432048">
                      <a:moveTo>
                        <a:pt x="360040" y="0"/>
                      </a:moveTo>
                      <a:lnTo>
                        <a:pt x="2952328" y="0"/>
                      </a:lnTo>
                      <a:lnTo>
                        <a:pt x="3312368" y="432048"/>
                      </a:lnTo>
                      <a:lnTo>
                        <a:pt x="2952328" y="432048"/>
                      </a:lnTo>
                      <a:lnTo>
                        <a:pt x="360040" y="432048"/>
                      </a:lnTo>
                      <a:lnTo>
                        <a:pt x="0" y="432048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0" name="直角三角形 209">
                <a:extLst>
                  <a:ext uri="{FF2B5EF4-FFF2-40B4-BE49-F238E27FC236}">
                    <a16:creationId xmlns:a16="http://schemas.microsoft.com/office/drawing/2014/main" id="{6CD07ACA-C204-4A7E-A2CF-0E3D997F9F3E}"/>
                  </a:ext>
                </a:extLst>
              </p:cNvPr>
              <p:cNvSpPr/>
              <p:nvPr/>
            </p:nvSpPr>
            <p:spPr>
              <a:xfrm flipH="1">
                <a:off x="2976601" y="3609759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直角三角形 210">
                <a:extLst>
                  <a:ext uri="{FF2B5EF4-FFF2-40B4-BE49-F238E27FC236}">
                    <a16:creationId xmlns:a16="http://schemas.microsoft.com/office/drawing/2014/main" id="{12FDBA2A-418F-42AB-85F8-26B177D202E8}"/>
                  </a:ext>
                </a:extLst>
              </p:cNvPr>
              <p:cNvSpPr/>
              <p:nvPr/>
            </p:nvSpPr>
            <p:spPr>
              <a:xfrm>
                <a:off x="6458271" y="3626866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直角三角形 211">
                <a:extLst>
                  <a:ext uri="{FF2B5EF4-FFF2-40B4-BE49-F238E27FC236}">
                    <a16:creationId xmlns:a16="http://schemas.microsoft.com/office/drawing/2014/main" id="{6CE883B4-5A67-48B3-91CF-B97A614FF7A1}"/>
                  </a:ext>
                </a:extLst>
              </p:cNvPr>
              <p:cNvSpPr/>
              <p:nvPr/>
            </p:nvSpPr>
            <p:spPr>
              <a:xfrm flipH="1">
                <a:off x="1547663" y="3291830"/>
                <a:ext cx="516749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直角三角形 212">
                <a:extLst>
                  <a:ext uri="{FF2B5EF4-FFF2-40B4-BE49-F238E27FC236}">
                    <a16:creationId xmlns:a16="http://schemas.microsoft.com/office/drawing/2014/main" id="{9582361F-A58C-40A4-8DBD-373B887B2254}"/>
                  </a:ext>
                </a:extLst>
              </p:cNvPr>
              <p:cNvSpPr/>
              <p:nvPr/>
            </p:nvSpPr>
            <p:spPr>
              <a:xfrm>
                <a:off x="7697847" y="3291830"/>
                <a:ext cx="546561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1FD6909B-85C0-4810-99F1-FA8794A25B7D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EA330F0C-843A-49F7-8EBD-DBFA15EEFDD2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6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2608F2BA-6B9C-4E22-8094-20C82C54F4AC}"/>
              </a:ext>
            </a:extLst>
          </p:cNvPr>
          <p:cNvSpPr/>
          <p:nvPr/>
        </p:nvSpPr>
        <p:spPr>
          <a:xfrm>
            <a:off x="0" y="0"/>
            <a:ext cx="9144000" cy="796552"/>
          </a:xfrm>
          <a:prstGeom prst="rect">
            <a:avLst/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F3820E6-D8FE-42ED-B3BA-0091A808F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660948"/>
              </p:ext>
            </p:extLst>
          </p:nvPr>
        </p:nvGraphicFramePr>
        <p:xfrm>
          <a:off x="97675" y="936680"/>
          <a:ext cx="9099070" cy="419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204A2FBF-FF2C-48FB-BEB9-77997D2514CA}"/>
              </a:ext>
            </a:extLst>
          </p:cNvPr>
          <p:cNvGrpSpPr/>
          <p:nvPr/>
        </p:nvGrpSpPr>
        <p:grpSpPr>
          <a:xfrm>
            <a:off x="93181" y="164210"/>
            <a:ext cx="9101658" cy="647508"/>
            <a:chOff x="93181" y="164210"/>
            <a:chExt cx="9101658" cy="64750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FDC52E-CFA1-4F88-BF01-15C53643A547}"/>
                </a:ext>
              </a:extLst>
            </p:cNvPr>
            <p:cNvGrpSpPr/>
            <p:nvPr/>
          </p:nvGrpSpPr>
          <p:grpSpPr>
            <a:xfrm>
              <a:off x="162414" y="164210"/>
              <a:ext cx="1118805" cy="563025"/>
              <a:chOff x="2770176" y="717144"/>
              <a:chExt cx="5954702" cy="375642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B06AECE-B4F0-4A07-9C61-C09DB4EFF35B}"/>
                  </a:ext>
                </a:extLst>
              </p:cNvPr>
              <p:cNvGrpSpPr/>
              <p:nvPr/>
            </p:nvGrpSpPr>
            <p:grpSpPr>
              <a:xfrm>
                <a:off x="2770176" y="717144"/>
                <a:ext cx="5954702" cy="3756423"/>
                <a:chOff x="5955301" y="2276259"/>
                <a:chExt cx="2442797" cy="1807658"/>
              </a:xfrm>
            </p:grpSpPr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511F38F9-549C-4986-9030-39579ECE6F22}"/>
                    </a:ext>
                  </a:extLst>
                </p:cNvPr>
                <p:cNvSpPr/>
                <p:nvPr/>
              </p:nvSpPr>
              <p:spPr>
                <a:xfrm>
                  <a:off x="6171681" y="2276259"/>
                  <a:ext cx="2016223" cy="1785214"/>
                </a:xfrm>
                <a:custGeom>
                  <a:avLst/>
                  <a:gdLst>
                    <a:gd name="connsiteX0" fmla="*/ 992601 w 2016224"/>
                    <a:gd name="connsiteY0" fmla="*/ 0 h 1785215"/>
                    <a:gd name="connsiteX1" fmla="*/ 1136617 w 2016224"/>
                    <a:gd name="connsiteY1" fmla="*/ 144016 h 1785215"/>
                    <a:gd name="connsiteX2" fmla="*/ 1125638 w 2016224"/>
                    <a:gd name="connsiteY2" fmla="*/ 198399 h 1785215"/>
                    <a:gd name="connsiteX3" fmla="*/ 1486703 w 2016224"/>
                    <a:gd name="connsiteY3" fmla="*/ 374956 h 1785215"/>
                    <a:gd name="connsiteX4" fmla="*/ 1498863 w 2016224"/>
                    <a:gd name="connsiteY4" fmla="*/ 374956 h 1785215"/>
                    <a:gd name="connsiteX5" fmla="*/ 1493844 w 2016224"/>
                    <a:gd name="connsiteY5" fmla="*/ 378448 h 1785215"/>
                    <a:gd name="connsiteX6" fmla="*/ 1597147 w 2016224"/>
                    <a:gd name="connsiteY6" fmla="*/ 428962 h 1785215"/>
                    <a:gd name="connsiteX7" fmla="*/ 1421230 w 2016224"/>
                    <a:gd name="connsiteY7" fmla="*/ 428962 h 1785215"/>
                    <a:gd name="connsiteX8" fmla="*/ 1343598 w 2016224"/>
                    <a:gd name="connsiteY8" fmla="*/ 482968 h 1785215"/>
                    <a:gd name="connsiteX9" fmla="*/ 1612979 w 2016224"/>
                    <a:gd name="connsiteY9" fmla="*/ 482968 h 1785215"/>
                    <a:gd name="connsiteX10" fmla="*/ 2016224 w 2016224"/>
                    <a:gd name="connsiteY10" fmla="*/ 662988 h 1785215"/>
                    <a:gd name="connsiteX11" fmla="*/ 1692188 w 2016224"/>
                    <a:gd name="connsiteY11" fmla="*/ 662988 h 1785215"/>
                    <a:gd name="connsiteX12" fmla="*/ 1692188 w 2016224"/>
                    <a:gd name="connsiteY12" fmla="*/ 669562 h 1785215"/>
                    <a:gd name="connsiteX13" fmla="*/ 1847590 w 2016224"/>
                    <a:gd name="connsiteY13" fmla="*/ 866581 h 1785215"/>
                    <a:gd name="connsiteX14" fmla="*/ 1847590 w 2016224"/>
                    <a:gd name="connsiteY14" fmla="*/ 1781325 h 1785215"/>
                    <a:gd name="connsiteX15" fmla="*/ 1692188 w 2016224"/>
                    <a:gd name="connsiteY15" fmla="*/ 1781325 h 1785215"/>
                    <a:gd name="connsiteX16" fmla="*/ 332667 w 2016224"/>
                    <a:gd name="connsiteY16" fmla="*/ 1781325 h 1785215"/>
                    <a:gd name="connsiteX17" fmla="*/ 332667 w 2016224"/>
                    <a:gd name="connsiteY17" fmla="*/ 1785215 h 1785215"/>
                    <a:gd name="connsiteX18" fmla="*/ 168634 w 2016224"/>
                    <a:gd name="connsiteY18" fmla="*/ 1785215 h 1785215"/>
                    <a:gd name="connsiteX19" fmla="*/ 168634 w 2016224"/>
                    <a:gd name="connsiteY19" fmla="*/ 846543 h 1785215"/>
                    <a:gd name="connsiteX20" fmla="*/ 168157 w 2016224"/>
                    <a:gd name="connsiteY20" fmla="*/ 846543 h 1785215"/>
                    <a:gd name="connsiteX21" fmla="*/ 312939 w 2016224"/>
                    <a:gd name="connsiteY21" fmla="*/ 662988 h 1785215"/>
                    <a:gd name="connsiteX22" fmla="*/ 0 w 2016224"/>
                    <a:gd name="connsiteY22" fmla="*/ 662988 h 1785215"/>
                    <a:gd name="connsiteX23" fmla="*/ 403245 w 2016224"/>
                    <a:gd name="connsiteY23" fmla="*/ 482968 h 1785215"/>
                    <a:gd name="connsiteX24" fmla="*/ 672628 w 2016224"/>
                    <a:gd name="connsiteY24" fmla="*/ 482968 h 1785215"/>
                    <a:gd name="connsiteX25" fmla="*/ 594995 w 2016224"/>
                    <a:gd name="connsiteY25" fmla="*/ 428962 h 1785215"/>
                    <a:gd name="connsiteX26" fmla="*/ 419077 w 2016224"/>
                    <a:gd name="connsiteY26" fmla="*/ 428962 h 1785215"/>
                    <a:gd name="connsiteX27" fmla="*/ 522381 w 2016224"/>
                    <a:gd name="connsiteY27" fmla="*/ 378447 h 1785215"/>
                    <a:gd name="connsiteX28" fmla="*/ 517362 w 2016224"/>
                    <a:gd name="connsiteY28" fmla="*/ 374956 h 1785215"/>
                    <a:gd name="connsiteX29" fmla="*/ 529521 w 2016224"/>
                    <a:gd name="connsiteY29" fmla="*/ 374956 h 1785215"/>
                    <a:gd name="connsiteX30" fmla="*/ 866661 w 2016224"/>
                    <a:gd name="connsiteY30" fmla="*/ 210098 h 1785215"/>
                    <a:gd name="connsiteX31" fmla="*/ 859903 w 2016224"/>
                    <a:gd name="connsiteY31" fmla="*/ 200073 h 1785215"/>
                    <a:gd name="connsiteX32" fmla="*/ 848585 w 2016224"/>
                    <a:gd name="connsiteY32" fmla="*/ 144016 h 1785215"/>
                    <a:gd name="connsiteX33" fmla="*/ 992601 w 2016224"/>
                    <a:gd name="connsiteY33" fmla="*/ 0 h 1785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16224" h="1785215">
                      <a:moveTo>
                        <a:pt x="992601" y="0"/>
                      </a:moveTo>
                      <a:cubicBezTo>
                        <a:pt x="1072139" y="0"/>
                        <a:pt x="1136617" y="64478"/>
                        <a:pt x="1136617" y="144016"/>
                      </a:cubicBezTo>
                      <a:lnTo>
                        <a:pt x="1125638" y="198399"/>
                      </a:lnTo>
                      <a:lnTo>
                        <a:pt x="1486703" y="374956"/>
                      </a:lnTo>
                      <a:lnTo>
                        <a:pt x="1498863" y="374956"/>
                      </a:lnTo>
                      <a:lnTo>
                        <a:pt x="1493844" y="378448"/>
                      </a:lnTo>
                      <a:lnTo>
                        <a:pt x="1597147" y="428962"/>
                      </a:lnTo>
                      <a:lnTo>
                        <a:pt x="1421230" y="428962"/>
                      </a:lnTo>
                      <a:lnTo>
                        <a:pt x="1343598" y="482968"/>
                      </a:lnTo>
                      <a:lnTo>
                        <a:pt x="1612979" y="482968"/>
                      </a:lnTo>
                      <a:lnTo>
                        <a:pt x="2016224" y="662988"/>
                      </a:lnTo>
                      <a:lnTo>
                        <a:pt x="1692188" y="662988"/>
                      </a:lnTo>
                      <a:lnTo>
                        <a:pt x="1692188" y="669562"/>
                      </a:lnTo>
                      <a:lnTo>
                        <a:pt x="1847590" y="866581"/>
                      </a:lnTo>
                      <a:lnTo>
                        <a:pt x="1847590" y="1781325"/>
                      </a:lnTo>
                      <a:lnTo>
                        <a:pt x="1692188" y="1781325"/>
                      </a:lnTo>
                      <a:lnTo>
                        <a:pt x="332667" y="1781325"/>
                      </a:lnTo>
                      <a:lnTo>
                        <a:pt x="332667" y="1785215"/>
                      </a:lnTo>
                      <a:lnTo>
                        <a:pt x="168634" y="1785215"/>
                      </a:lnTo>
                      <a:lnTo>
                        <a:pt x="168634" y="846543"/>
                      </a:lnTo>
                      <a:lnTo>
                        <a:pt x="168157" y="846543"/>
                      </a:lnTo>
                      <a:lnTo>
                        <a:pt x="312939" y="662988"/>
                      </a:lnTo>
                      <a:lnTo>
                        <a:pt x="0" y="662988"/>
                      </a:lnTo>
                      <a:lnTo>
                        <a:pt x="403245" y="482968"/>
                      </a:lnTo>
                      <a:lnTo>
                        <a:pt x="672628" y="482968"/>
                      </a:lnTo>
                      <a:lnTo>
                        <a:pt x="594995" y="428962"/>
                      </a:lnTo>
                      <a:lnTo>
                        <a:pt x="419077" y="428962"/>
                      </a:lnTo>
                      <a:lnTo>
                        <a:pt x="522381" y="378447"/>
                      </a:lnTo>
                      <a:lnTo>
                        <a:pt x="517362" y="374956"/>
                      </a:lnTo>
                      <a:lnTo>
                        <a:pt x="529521" y="374956"/>
                      </a:lnTo>
                      <a:lnTo>
                        <a:pt x="866661" y="210098"/>
                      </a:lnTo>
                      <a:lnTo>
                        <a:pt x="859903" y="200073"/>
                      </a:lnTo>
                      <a:cubicBezTo>
                        <a:pt x="852615" y="182844"/>
                        <a:pt x="848585" y="163900"/>
                        <a:pt x="848585" y="144016"/>
                      </a:cubicBezTo>
                      <a:cubicBezTo>
                        <a:pt x="848585" y="64478"/>
                        <a:pt x="913063" y="0"/>
                        <a:pt x="99260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D11069A8-05AA-422D-8BBE-4EB7DAB0F7DB}"/>
                    </a:ext>
                  </a:extLst>
                </p:cNvPr>
                <p:cNvSpPr/>
                <p:nvPr/>
              </p:nvSpPr>
              <p:spPr>
                <a:xfrm>
                  <a:off x="5955301" y="3395655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454650D-03FA-4805-AFBC-AAE5718E07D2}"/>
                    </a:ext>
                  </a:extLst>
                </p:cNvPr>
                <p:cNvSpPr/>
                <p:nvPr/>
              </p:nvSpPr>
              <p:spPr>
                <a:xfrm>
                  <a:off x="5961490" y="3618204"/>
                  <a:ext cx="471699" cy="465711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8E2C1005-2467-4C65-92B4-79C1249C4DDA}"/>
                    </a:ext>
                  </a:extLst>
                </p:cNvPr>
                <p:cNvSpPr/>
                <p:nvPr/>
              </p:nvSpPr>
              <p:spPr>
                <a:xfrm>
                  <a:off x="7920211" y="3395654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AA4B87A-181B-4E74-9BDD-D496E63B21C8}"/>
                    </a:ext>
                  </a:extLst>
                </p:cNvPr>
                <p:cNvSpPr/>
                <p:nvPr/>
              </p:nvSpPr>
              <p:spPr>
                <a:xfrm>
                  <a:off x="7920210" y="3618205"/>
                  <a:ext cx="471699" cy="465712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60BF3784-0B81-467F-9B86-09C918DB2B30}"/>
                    </a:ext>
                  </a:extLst>
                </p:cNvPr>
                <p:cNvGrpSpPr/>
                <p:nvPr/>
              </p:nvGrpSpPr>
              <p:grpSpPr>
                <a:xfrm>
                  <a:off x="6577220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DF0A263F-7AD0-42F8-B4C4-99C69A7E26FC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4045E37F-E6F0-4C48-B4ED-A7CE1BED8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937D0BBD-D9FC-4378-BB3E-C4B2B07926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id="{D8FC5F00-4C2D-4DED-A674-0DA9299AF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1EA9AD23-5961-413A-B1DD-183D8C357BAB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48" name="矩形 47">
                      <a:extLst>
                        <a:ext uri="{FF2B5EF4-FFF2-40B4-BE49-F238E27FC236}">
                          <a16:creationId xmlns:a16="http://schemas.microsoft.com/office/drawing/2014/main" id="{099F68B1-AAF0-4A5D-9433-9D5B99FBF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1A1C6EFF-DE9A-4493-8093-F4D252B3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5E76DF79-A0CD-4D14-8165-6A5F567F8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BB7BC0CB-83FA-43F3-B991-8581D66B6353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45" name="矩形 44">
                      <a:extLst>
                        <a:ext uri="{FF2B5EF4-FFF2-40B4-BE49-F238E27FC236}">
                          <a16:creationId xmlns:a16="http://schemas.microsoft.com/office/drawing/2014/main" id="{C3DE0AC3-B136-4D9F-A3A7-5FA9A64C2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矩形 45">
                      <a:extLst>
                        <a:ext uri="{FF2B5EF4-FFF2-40B4-BE49-F238E27FC236}">
                          <a16:creationId xmlns:a16="http://schemas.microsoft.com/office/drawing/2014/main" id="{85664D7D-A7D7-4FC9-BD52-BC28443C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矩形 46">
                      <a:extLst>
                        <a:ext uri="{FF2B5EF4-FFF2-40B4-BE49-F238E27FC236}">
                          <a16:creationId xmlns:a16="http://schemas.microsoft.com/office/drawing/2014/main" id="{8FF9EC4A-C548-48F5-8CF6-C72F04B35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E05EA97-2357-44AC-A6DD-24D5F05A6446}"/>
                    </a:ext>
                  </a:extLst>
                </p:cNvPr>
                <p:cNvGrpSpPr/>
                <p:nvPr/>
              </p:nvGrpSpPr>
              <p:grpSpPr>
                <a:xfrm>
                  <a:off x="7373173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30" name="组合 29">
                    <a:extLst>
                      <a:ext uri="{FF2B5EF4-FFF2-40B4-BE49-F238E27FC236}">
                        <a16:creationId xmlns:a16="http://schemas.microsoft.com/office/drawing/2014/main" id="{A31AB0A1-FD78-4645-9685-6C46FE508C75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E0EDBC7A-2AED-4FE0-A18B-03DFB9CD2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C9D7370A-600E-47F7-974A-463B349E6F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D323B157-698B-4A6E-B808-30E63CE8C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id="{F5F3F7CF-7FB8-47C8-9F62-FF05973E7A70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36" name="矩形 35">
                      <a:extLst>
                        <a:ext uri="{FF2B5EF4-FFF2-40B4-BE49-F238E27FC236}">
                          <a16:creationId xmlns:a16="http://schemas.microsoft.com/office/drawing/2014/main" id="{4A5802DD-FD6B-461B-9866-824224A95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AE5231D5-A743-4C7E-A889-15CD88B59B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A8BA43CC-5F40-463C-81CC-C9A71A33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32" name="组合 31">
                    <a:extLst>
                      <a:ext uri="{FF2B5EF4-FFF2-40B4-BE49-F238E27FC236}">
                        <a16:creationId xmlns:a16="http://schemas.microsoft.com/office/drawing/2014/main" id="{4F0DF80E-09F0-4265-96A4-60BBE62ED4D2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33" name="矩形 32">
                      <a:extLst>
                        <a:ext uri="{FF2B5EF4-FFF2-40B4-BE49-F238E27FC236}">
                          <a16:creationId xmlns:a16="http://schemas.microsoft.com/office/drawing/2014/main" id="{C2589759-D293-43DA-9F07-7BFAEDCD5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矩形 33">
                      <a:extLst>
                        <a:ext uri="{FF2B5EF4-FFF2-40B4-BE49-F238E27FC236}">
                          <a16:creationId xmlns:a16="http://schemas.microsoft.com/office/drawing/2014/main" id="{7D6B1099-F12E-40A3-A26D-83F8960C1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矩形 34">
                      <a:extLst>
                        <a:ext uri="{FF2B5EF4-FFF2-40B4-BE49-F238E27FC236}">
                          <a16:creationId xmlns:a16="http://schemas.microsoft.com/office/drawing/2014/main" id="{03959180-2BD5-4F3A-A607-3ED9D5157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253CD37-D50A-420B-9153-196B2AAEB093}"/>
                    </a:ext>
                  </a:extLst>
                </p:cNvPr>
                <p:cNvSpPr/>
                <p:nvPr/>
              </p:nvSpPr>
              <p:spPr>
                <a:xfrm>
                  <a:off x="7053675" y="3702398"/>
                  <a:ext cx="241639" cy="359077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BB7F4328-15F9-427D-B8C1-4B0D7BAD37C5}"/>
                  </a:ext>
                </a:extLst>
              </p:cNvPr>
              <p:cNvGrpSpPr/>
              <p:nvPr/>
            </p:nvGrpSpPr>
            <p:grpSpPr>
              <a:xfrm>
                <a:off x="4771015" y="2155659"/>
                <a:ext cx="1896957" cy="290139"/>
                <a:chOff x="4374911" y="2048306"/>
                <a:chExt cx="1896957" cy="290139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0BF5516-D803-4741-AD36-34D4CBF502BD}"/>
                    </a:ext>
                  </a:extLst>
                </p:cNvPr>
                <p:cNvSpPr/>
                <p:nvPr/>
              </p:nvSpPr>
              <p:spPr>
                <a:xfrm>
                  <a:off x="4374911" y="20621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DCB7313-DB14-4AB4-9906-4F3A926295DB}"/>
                    </a:ext>
                  </a:extLst>
                </p:cNvPr>
                <p:cNvSpPr/>
                <p:nvPr/>
              </p:nvSpPr>
              <p:spPr>
                <a:xfrm>
                  <a:off x="4657882" y="2054090"/>
                  <a:ext cx="183881" cy="284355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0E46EEF-5868-4109-8FFC-C2D0C39491E6}"/>
                    </a:ext>
                  </a:extLst>
                </p:cNvPr>
                <p:cNvSpPr/>
                <p:nvPr/>
              </p:nvSpPr>
              <p:spPr>
                <a:xfrm>
                  <a:off x="4921738" y="2055178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B1CDA5C-2734-4E47-B7E6-058C308928CB}"/>
                    </a:ext>
                  </a:extLst>
                </p:cNvPr>
                <p:cNvSpPr/>
                <p:nvPr/>
              </p:nvSpPr>
              <p:spPr>
                <a:xfrm>
                  <a:off x="5204906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99872A5-5459-4F27-97E4-AA527BBBFE26}"/>
                    </a:ext>
                  </a:extLst>
                </p:cNvPr>
                <p:cNvSpPr/>
                <p:nvPr/>
              </p:nvSpPr>
              <p:spPr>
                <a:xfrm>
                  <a:off x="550529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B50645C-6066-4CD5-A34E-E72AA5BAD433}"/>
                    </a:ext>
                  </a:extLst>
                </p:cNvPr>
                <p:cNvSpPr/>
                <p:nvPr/>
              </p:nvSpPr>
              <p:spPr>
                <a:xfrm>
                  <a:off x="578358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FB40CDA-A098-4767-80BD-689F1D086D55}"/>
                    </a:ext>
                  </a:extLst>
                </p:cNvPr>
                <p:cNvSpPr/>
                <p:nvPr/>
              </p:nvSpPr>
              <p:spPr>
                <a:xfrm>
                  <a:off x="6087987" y="20505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3AEECA-6584-4A4A-8CFD-3B7C9AC8DB02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AABB250-8DE5-4E01-80FE-D268D36DE83A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2047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 xmlns:c="http://schemas.openxmlformats.org/drawingml/2006/chart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0C2D4DB-FB4A-4AC1-9317-088F280A1AF6}"/>
              </a:ext>
            </a:extLst>
          </p:cNvPr>
          <p:cNvSpPr/>
          <p:nvPr/>
        </p:nvSpPr>
        <p:spPr>
          <a:xfrm>
            <a:off x="0" y="0"/>
            <a:ext cx="9144000" cy="811716"/>
          </a:xfrm>
          <a:prstGeom prst="rect">
            <a:avLst/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E0633A1D-64DA-4FEA-94B6-AABF9FC7E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28032" b="11114"/>
          <a:stretch/>
        </p:blipFill>
        <p:spPr>
          <a:xfrm>
            <a:off x="11700" y="2547407"/>
            <a:ext cx="9173013" cy="811717"/>
          </a:xfrm>
          <a:prstGeom prst="rect">
            <a:avLst/>
          </a:prstGeom>
          <a:solidFill>
            <a:srgbClr val="B6AC88"/>
          </a:solidFill>
          <a:ln>
            <a:solidFill>
              <a:srgbClr val="2D3F46"/>
            </a:solidFill>
          </a:ln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B70E1A1D-97A0-4B4F-A647-BE83C4436387}"/>
              </a:ext>
            </a:extLst>
          </p:cNvPr>
          <p:cNvGrpSpPr/>
          <p:nvPr/>
        </p:nvGrpSpPr>
        <p:grpSpPr>
          <a:xfrm>
            <a:off x="93181" y="164210"/>
            <a:ext cx="9101658" cy="647508"/>
            <a:chOff x="93181" y="164210"/>
            <a:chExt cx="9101658" cy="64750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C0104FF-A69A-4140-A355-2B754ED17E67}"/>
                </a:ext>
              </a:extLst>
            </p:cNvPr>
            <p:cNvGrpSpPr/>
            <p:nvPr/>
          </p:nvGrpSpPr>
          <p:grpSpPr>
            <a:xfrm>
              <a:off x="162414" y="164210"/>
              <a:ext cx="1118805" cy="563025"/>
              <a:chOff x="2770176" y="717144"/>
              <a:chExt cx="5954702" cy="3756423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C529049-347C-4046-9A6A-2981EFBC8BDD}"/>
                  </a:ext>
                </a:extLst>
              </p:cNvPr>
              <p:cNvGrpSpPr/>
              <p:nvPr/>
            </p:nvGrpSpPr>
            <p:grpSpPr>
              <a:xfrm>
                <a:off x="2770176" y="717144"/>
                <a:ext cx="5954702" cy="3756423"/>
                <a:chOff x="5955301" y="2276259"/>
                <a:chExt cx="2442797" cy="1807658"/>
              </a:xfrm>
            </p:grpSpPr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7F09EF71-6658-4BF3-9FA8-0BB00367CE34}"/>
                    </a:ext>
                  </a:extLst>
                </p:cNvPr>
                <p:cNvSpPr/>
                <p:nvPr/>
              </p:nvSpPr>
              <p:spPr>
                <a:xfrm>
                  <a:off x="6171681" y="2276259"/>
                  <a:ext cx="2016223" cy="1785214"/>
                </a:xfrm>
                <a:custGeom>
                  <a:avLst/>
                  <a:gdLst>
                    <a:gd name="connsiteX0" fmla="*/ 992601 w 2016224"/>
                    <a:gd name="connsiteY0" fmla="*/ 0 h 1785215"/>
                    <a:gd name="connsiteX1" fmla="*/ 1136617 w 2016224"/>
                    <a:gd name="connsiteY1" fmla="*/ 144016 h 1785215"/>
                    <a:gd name="connsiteX2" fmla="*/ 1125638 w 2016224"/>
                    <a:gd name="connsiteY2" fmla="*/ 198399 h 1785215"/>
                    <a:gd name="connsiteX3" fmla="*/ 1486703 w 2016224"/>
                    <a:gd name="connsiteY3" fmla="*/ 374956 h 1785215"/>
                    <a:gd name="connsiteX4" fmla="*/ 1498863 w 2016224"/>
                    <a:gd name="connsiteY4" fmla="*/ 374956 h 1785215"/>
                    <a:gd name="connsiteX5" fmla="*/ 1493844 w 2016224"/>
                    <a:gd name="connsiteY5" fmla="*/ 378448 h 1785215"/>
                    <a:gd name="connsiteX6" fmla="*/ 1597147 w 2016224"/>
                    <a:gd name="connsiteY6" fmla="*/ 428962 h 1785215"/>
                    <a:gd name="connsiteX7" fmla="*/ 1421230 w 2016224"/>
                    <a:gd name="connsiteY7" fmla="*/ 428962 h 1785215"/>
                    <a:gd name="connsiteX8" fmla="*/ 1343598 w 2016224"/>
                    <a:gd name="connsiteY8" fmla="*/ 482968 h 1785215"/>
                    <a:gd name="connsiteX9" fmla="*/ 1612979 w 2016224"/>
                    <a:gd name="connsiteY9" fmla="*/ 482968 h 1785215"/>
                    <a:gd name="connsiteX10" fmla="*/ 2016224 w 2016224"/>
                    <a:gd name="connsiteY10" fmla="*/ 662988 h 1785215"/>
                    <a:gd name="connsiteX11" fmla="*/ 1692188 w 2016224"/>
                    <a:gd name="connsiteY11" fmla="*/ 662988 h 1785215"/>
                    <a:gd name="connsiteX12" fmla="*/ 1692188 w 2016224"/>
                    <a:gd name="connsiteY12" fmla="*/ 669562 h 1785215"/>
                    <a:gd name="connsiteX13" fmla="*/ 1847590 w 2016224"/>
                    <a:gd name="connsiteY13" fmla="*/ 866581 h 1785215"/>
                    <a:gd name="connsiteX14" fmla="*/ 1847590 w 2016224"/>
                    <a:gd name="connsiteY14" fmla="*/ 1781325 h 1785215"/>
                    <a:gd name="connsiteX15" fmla="*/ 1692188 w 2016224"/>
                    <a:gd name="connsiteY15" fmla="*/ 1781325 h 1785215"/>
                    <a:gd name="connsiteX16" fmla="*/ 332667 w 2016224"/>
                    <a:gd name="connsiteY16" fmla="*/ 1781325 h 1785215"/>
                    <a:gd name="connsiteX17" fmla="*/ 332667 w 2016224"/>
                    <a:gd name="connsiteY17" fmla="*/ 1785215 h 1785215"/>
                    <a:gd name="connsiteX18" fmla="*/ 168634 w 2016224"/>
                    <a:gd name="connsiteY18" fmla="*/ 1785215 h 1785215"/>
                    <a:gd name="connsiteX19" fmla="*/ 168634 w 2016224"/>
                    <a:gd name="connsiteY19" fmla="*/ 846543 h 1785215"/>
                    <a:gd name="connsiteX20" fmla="*/ 168157 w 2016224"/>
                    <a:gd name="connsiteY20" fmla="*/ 846543 h 1785215"/>
                    <a:gd name="connsiteX21" fmla="*/ 312939 w 2016224"/>
                    <a:gd name="connsiteY21" fmla="*/ 662988 h 1785215"/>
                    <a:gd name="connsiteX22" fmla="*/ 0 w 2016224"/>
                    <a:gd name="connsiteY22" fmla="*/ 662988 h 1785215"/>
                    <a:gd name="connsiteX23" fmla="*/ 403245 w 2016224"/>
                    <a:gd name="connsiteY23" fmla="*/ 482968 h 1785215"/>
                    <a:gd name="connsiteX24" fmla="*/ 672628 w 2016224"/>
                    <a:gd name="connsiteY24" fmla="*/ 482968 h 1785215"/>
                    <a:gd name="connsiteX25" fmla="*/ 594995 w 2016224"/>
                    <a:gd name="connsiteY25" fmla="*/ 428962 h 1785215"/>
                    <a:gd name="connsiteX26" fmla="*/ 419077 w 2016224"/>
                    <a:gd name="connsiteY26" fmla="*/ 428962 h 1785215"/>
                    <a:gd name="connsiteX27" fmla="*/ 522381 w 2016224"/>
                    <a:gd name="connsiteY27" fmla="*/ 378447 h 1785215"/>
                    <a:gd name="connsiteX28" fmla="*/ 517362 w 2016224"/>
                    <a:gd name="connsiteY28" fmla="*/ 374956 h 1785215"/>
                    <a:gd name="connsiteX29" fmla="*/ 529521 w 2016224"/>
                    <a:gd name="connsiteY29" fmla="*/ 374956 h 1785215"/>
                    <a:gd name="connsiteX30" fmla="*/ 866661 w 2016224"/>
                    <a:gd name="connsiteY30" fmla="*/ 210098 h 1785215"/>
                    <a:gd name="connsiteX31" fmla="*/ 859903 w 2016224"/>
                    <a:gd name="connsiteY31" fmla="*/ 200073 h 1785215"/>
                    <a:gd name="connsiteX32" fmla="*/ 848585 w 2016224"/>
                    <a:gd name="connsiteY32" fmla="*/ 144016 h 1785215"/>
                    <a:gd name="connsiteX33" fmla="*/ 992601 w 2016224"/>
                    <a:gd name="connsiteY33" fmla="*/ 0 h 1785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16224" h="1785215">
                      <a:moveTo>
                        <a:pt x="992601" y="0"/>
                      </a:moveTo>
                      <a:cubicBezTo>
                        <a:pt x="1072139" y="0"/>
                        <a:pt x="1136617" y="64478"/>
                        <a:pt x="1136617" y="144016"/>
                      </a:cubicBezTo>
                      <a:lnTo>
                        <a:pt x="1125638" y="198399"/>
                      </a:lnTo>
                      <a:lnTo>
                        <a:pt x="1486703" y="374956"/>
                      </a:lnTo>
                      <a:lnTo>
                        <a:pt x="1498863" y="374956"/>
                      </a:lnTo>
                      <a:lnTo>
                        <a:pt x="1493844" y="378448"/>
                      </a:lnTo>
                      <a:lnTo>
                        <a:pt x="1597147" y="428962"/>
                      </a:lnTo>
                      <a:lnTo>
                        <a:pt x="1421230" y="428962"/>
                      </a:lnTo>
                      <a:lnTo>
                        <a:pt x="1343598" y="482968"/>
                      </a:lnTo>
                      <a:lnTo>
                        <a:pt x="1612979" y="482968"/>
                      </a:lnTo>
                      <a:lnTo>
                        <a:pt x="2016224" y="662988"/>
                      </a:lnTo>
                      <a:lnTo>
                        <a:pt x="1692188" y="662988"/>
                      </a:lnTo>
                      <a:lnTo>
                        <a:pt x="1692188" y="669562"/>
                      </a:lnTo>
                      <a:lnTo>
                        <a:pt x="1847590" y="866581"/>
                      </a:lnTo>
                      <a:lnTo>
                        <a:pt x="1847590" y="1781325"/>
                      </a:lnTo>
                      <a:lnTo>
                        <a:pt x="1692188" y="1781325"/>
                      </a:lnTo>
                      <a:lnTo>
                        <a:pt x="332667" y="1781325"/>
                      </a:lnTo>
                      <a:lnTo>
                        <a:pt x="332667" y="1785215"/>
                      </a:lnTo>
                      <a:lnTo>
                        <a:pt x="168634" y="1785215"/>
                      </a:lnTo>
                      <a:lnTo>
                        <a:pt x="168634" y="846543"/>
                      </a:lnTo>
                      <a:lnTo>
                        <a:pt x="168157" y="846543"/>
                      </a:lnTo>
                      <a:lnTo>
                        <a:pt x="312939" y="662988"/>
                      </a:lnTo>
                      <a:lnTo>
                        <a:pt x="0" y="662988"/>
                      </a:lnTo>
                      <a:lnTo>
                        <a:pt x="403245" y="482968"/>
                      </a:lnTo>
                      <a:lnTo>
                        <a:pt x="672628" y="482968"/>
                      </a:lnTo>
                      <a:lnTo>
                        <a:pt x="594995" y="428962"/>
                      </a:lnTo>
                      <a:lnTo>
                        <a:pt x="419077" y="428962"/>
                      </a:lnTo>
                      <a:lnTo>
                        <a:pt x="522381" y="378447"/>
                      </a:lnTo>
                      <a:lnTo>
                        <a:pt x="517362" y="374956"/>
                      </a:lnTo>
                      <a:lnTo>
                        <a:pt x="529521" y="374956"/>
                      </a:lnTo>
                      <a:lnTo>
                        <a:pt x="866661" y="210098"/>
                      </a:lnTo>
                      <a:lnTo>
                        <a:pt x="859903" y="200073"/>
                      </a:lnTo>
                      <a:cubicBezTo>
                        <a:pt x="852615" y="182844"/>
                        <a:pt x="848585" y="163900"/>
                        <a:pt x="848585" y="144016"/>
                      </a:cubicBezTo>
                      <a:cubicBezTo>
                        <a:pt x="848585" y="64478"/>
                        <a:pt x="913063" y="0"/>
                        <a:pt x="99260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BDAE460B-C86C-43F4-92E3-883C1E94F214}"/>
                    </a:ext>
                  </a:extLst>
                </p:cNvPr>
                <p:cNvSpPr/>
                <p:nvPr/>
              </p:nvSpPr>
              <p:spPr>
                <a:xfrm>
                  <a:off x="5955301" y="3395655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8C4039EF-9CC3-4D1E-B37F-93D72DDE95A3}"/>
                    </a:ext>
                  </a:extLst>
                </p:cNvPr>
                <p:cNvSpPr/>
                <p:nvPr/>
              </p:nvSpPr>
              <p:spPr>
                <a:xfrm>
                  <a:off x="5961490" y="3618204"/>
                  <a:ext cx="471699" cy="465711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67AE47AA-1687-4C2F-A8A9-E355D247C36C}"/>
                    </a:ext>
                  </a:extLst>
                </p:cNvPr>
                <p:cNvSpPr/>
                <p:nvPr/>
              </p:nvSpPr>
              <p:spPr>
                <a:xfrm>
                  <a:off x="7920211" y="3395654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A39B4CF-ED1F-4A25-8EFD-0D38855C065D}"/>
                    </a:ext>
                  </a:extLst>
                </p:cNvPr>
                <p:cNvSpPr/>
                <p:nvPr/>
              </p:nvSpPr>
              <p:spPr>
                <a:xfrm>
                  <a:off x="7920210" y="3618205"/>
                  <a:ext cx="471699" cy="465712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760DFA3E-EE7E-49A5-B587-809AD2EE1E02}"/>
                    </a:ext>
                  </a:extLst>
                </p:cNvPr>
                <p:cNvGrpSpPr/>
                <p:nvPr/>
              </p:nvGrpSpPr>
              <p:grpSpPr>
                <a:xfrm>
                  <a:off x="6577220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77" name="组合 76">
                    <a:extLst>
                      <a:ext uri="{FF2B5EF4-FFF2-40B4-BE49-F238E27FC236}">
                        <a16:creationId xmlns:a16="http://schemas.microsoft.com/office/drawing/2014/main" id="{1553E739-F414-49DC-A5DE-ABCB1EB5E114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6" name="矩形 85">
                      <a:extLst>
                        <a:ext uri="{FF2B5EF4-FFF2-40B4-BE49-F238E27FC236}">
                          <a16:creationId xmlns:a16="http://schemas.microsoft.com/office/drawing/2014/main" id="{C23D771F-EE44-4764-A213-325EE7BE2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87" name="矩形 86">
                      <a:extLst>
                        <a:ext uri="{FF2B5EF4-FFF2-40B4-BE49-F238E27FC236}">
                          <a16:creationId xmlns:a16="http://schemas.microsoft.com/office/drawing/2014/main" id="{FD09BEA3-E010-4E55-ABFB-5444D1853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矩形 87">
                      <a:extLst>
                        <a:ext uri="{FF2B5EF4-FFF2-40B4-BE49-F238E27FC236}">
                          <a16:creationId xmlns:a16="http://schemas.microsoft.com/office/drawing/2014/main" id="{61FD6FAB-7E5F-4948-874A-4F4D405A5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8" name="组合 77">
                    <a:extLst>
                      <a:ext uri="{FF2B5EF4-FFF2-40B4-BE49-F238E27FC236}">
                        <a16:creationId xmlns:a16="http://schemas.microsoft.com/office/drawing/2014/main" id="{D76F07D9-BDCC-42B7-B464-F73F7A6661DA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3" name="矩形 82">
                      <a:extLst>
                        <a:ext uri="{FF2B5EF4-FFF2-40B4-BE49-F238E27FC236}">
                          <a16:creationId xmlns:a16="http://schemas.microsoft.com/office/drawing/2014/main" id="{A7408744-694F-47DE-A8C1-7B3EB7F67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ECA2FCD7-56CE-4BD1-B63D-DDACF071F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矩形 84">
                      <a:extLst>
                        <a:ext uri="{FF2B5EF4-FFF2-40B4-BE49-F238E27FC236}">
                          <a16:creationId xmlns:a16="http://schemas.microsoft.com/office/drawing/2014/main" id="{AA158AD1-2C17-441F-BC45-11FD911B6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62661C32-A52D-4A6D-8E18-91174FAD8873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D7C7FCD8-0F71-4E7B-813C-E31EE2F5C6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88413D2D-8E25-488D-B842-D62102F5F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矩形 81">
                      <a:extLst>
                        <a:ext uri="{FF2B5EF4-FFF2-40B4-BE49-F238E27FC236}">
                          <a16:creationId xmlns:a16="http://schemas.microsoft.com/office/drawing/2014/main" id="{74A0BE05-473E-4ADF-8FD6-35850E50F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3667320D-4F3B-4978-B844-039579822726}"/>
                    </a:ext>
                  </a:extLst>
                </p:cNvPr>
                <p:cNvGrpSpPr/>
                <p:nvPr/>
              </p:nvGrpSpPr>
              <p:grpSpPr>
                <a:xfrm>
                  <a:off x="7373173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65" name="组合 64">
                    <a:extLst>
                      <a:ext uri="{FF2B5EF4-FFF2-40B4-BE49-F238E27FC236}">
                        <a16:creationId xmlns:a16="http://schemas.microsoft.com/office/drawing/2014/main" id="{FCFCEB30-63A2-4FFC-BE94-8EB047334CA6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74" name="矩形 73">
                      <a:extLst>
                        <a:ext uri="{FF2B5EF4-FFF2-40B4-BE49-F238E27FC236}">
                          <a16:creationId xmlns:a16="http://schemas.microsoft.com/office/drawing/2014/main" id="{7636E6D8-160E-4896-B247-48EE2FA87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矩形 74">
                      <a:extLst>
                        <a:ext uri="{FF2B5EF4-FFF2-40B4-BE49-F238E27FC236}">
                          <a16:creationId xmlns:a16="http://schemas.microsoft.com/office/drawing/2014/main" id="{E4C91309-5ADB-4A3C-AAB4-D7D9E0D91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F0471DCC-E11D-451D-A0B6-15860359B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66" name="组合 65">
                    <a:extLst>
                      <a:ext uri="{FF2B5EF4-FFF2-40B4-BE49-F238E27FC236}">
                        <a16:creationId xmlns:a16="http://schemas.microsoft.com/office/drawing/2014/main" id="{E404C910-21E7-457F-8A06-E09E7F6BDA4E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71" name="矩形 70">
                      <a:extLst>
                        <a:ext uri="{FF2B5EF4-FFF2-40B4-BE49-F238E27FC236}">
                          <a16:creationId xmlns:a16="http://schemas.microsoft.com/office/drawing/2014/main" id="{F611D57D-F0F7-4085-B2B5-BD3D60E68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矩形 71">
                      <a:extLst>
                        <a:ext uri="{FF2B5EF4-FFF2-40B4-BE49-F238E27FC236}">
                          <a16:creationId xmlns:a16="http://schemas.microsoft.com/office/drawing/2014/main" id="{5FD7C8E8-D5F2-4D7E-B524-AA125D35A7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矩形 72">
                      <a:extLst>
                        <a:ext uri="{FF2B5EF4-FFF2-40B4-BE49-F238E27FC236}">
                          <a16:creationId xmlns:a16="http://schemas.microsoft.com/office/drawing/2014/main" id="{D39A37DF-88D0-4C25-BC38-6D1F70434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67" name="组合 66">
                    <a:extLst>
                      <a:ext uri="{FF2B5EF4-FFF2-40B4-BE49-F238E27FC236}">
                        <a16:creationId xmlns:a16="http://schemas.microsoft.com/office/drawing/2014/main" id="{1B4DEC46-823A-4890-9009-6D9F06807E46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68" name="矩形 67">
                      <a:extLst>
                        <a:ext uri="{FF2B5EF4-FFF2-40B4-BE49-F238E27FC236}">
                          <a16:creationId xmlns:a16="http://schemas.microsoft.com/office/drawing/2014/main" id="{48F00B79-DC2D-4D21-9561-5DF03749E8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矩形 68">
                      <a:extLst>
                        <a:ext uri="{FF2B5EF4-FFF2-40B4-BE49-F238E27FC236}">
                          <a16:creationId xmlns:a16="http://schemas.microsoft.com/office/drawing/2014/main" id="{E874E54D-ABF7-47D0-AC62-5CCA06428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矩形 69">
                      <a:extLst>
                        <a:ext uri="{FF2B5EF4-FFF2-40B4-BE49-F238E27FC236}">
                          <a16:creationId xmlns:a16="http://schemas.microsoft.com/office/drawing/2014/main" id="{771715CB-E9C4-4AC7-A048-A45C989F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5FBB9B7B-8575-4CF5-80DA-496712A9C445}"/>
                    </a:ext>
                  </a:extLst>
                </p:cNvPr>
                <p:cNvSpPr/>
                <p:nvPr/>
              </p:nvSpPr>
              <p:spPr>
                <a:xfrm>
                  <a:off x="7053675" y="3702398"/>
                  <a:ext cx="241639" cy="359077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D984D2-E1F7-4A88-A539-87A15F751594}"/>
                  </a:ext>
                </a:extLst>
              </p:cNvPr>
              <p:cNvGrpSpPr/>
              <p:nvPr/>
            </p:nvGrpSpPr>
            <p:grpSpPr>
              <a:xfrm>
                <a:off x="4771015" y="2155659"/>
                <a:ext cx="1896957" cy="290139"/>
                <a:chOff x="4374911" y="2048306"/>
                <a:chExt cx="1896957" cy="290139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F1C9BFA8-4436-4AFB-9FA1-B9BC27250DAC}"/>
                    </a:ext>
                  </a:extLst>
                </p:cNvPr>
                <p:cNvSpPr/>
                <p:nvPr/>
              </p:nvSpPr>
              <p:spPr>
                <a:xfrm>
                  <a:off x="4374911" y="20621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6FF30DB-1311-44DA-BAE8-5E3719594A84}"/>
                    </a:ext>
                  </a:extLst>
                </p:cNvPr>
                <p:cNvSpPr/>
                <p:nvPr/>
              </p:nvSpPr>
              <p:spPr>
                <a:xfrm>
                  <a:off x="4657882" y="2054090"/>
                  <a:ext cx="183881" cy="284355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82EA982-9D77-417C-BDC5-8E597F0A0AAE}"/>
                    </a:ext>
                  </a:extLst>
                </p:cNvPr>
                <p:cNvSpPr/>
                <p:nvPr/>
              </p:nvSpPr>
              <p:spPr>
                <a:xfrm>
                  <a:off x="4921738" y="2055178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4C3D9932-B0EC-40DE-ACB4-D5B3B8F0EE2F}"/>
                    </a:ext>
                  </a:extLst>
                </p:cNvPr>
                <p:cNvSpPr/>
                <p:nvPr/>
              </p:nvSpPr>
              <p:spPr>
                <a:xfrm>
                  <a:off x="5204906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246973C-0141-4B2F-BA77-0B01209F58B1}"/>
                    </a:ext>
                  </a:extLst>
                </p:cNvPr>
                <p:cNvSpPr/>
                <p:nvPr/>
              </p:nvSpPr>
              <p:spPr>
                <a:xfrm>
                  <a:off x="550529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BF3258A-CFC1-4C31-9CAE-170D8704E1DA}"/>
                    </a:ext>
                  </a:extLst>
                </p:cNvPr>
                <p:cNvSpPr/>
                <p:nvPr/>
              </p:nvSpPr>
              <p:spPr>
                <a:xfrm>
                  <a:off x="578358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09400B3C-C06C-4358-81E2-AB455A570C4C}"/>
                    </a:ext>
                  </a:extLst>
                </p:cNvPr>
                <p:cNvSpPr/>
                <p:nvPr/>
              </p:nvSpPr>
              <p:spPr>
                <a:xfrm>
                  <a:off x="6087987" y="20505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4305F66-3B2A-46CA-9FB1-AF1F9551BF82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8B2A427-1391-4AB6-B230-5496872DD04C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0583BC8-371F-4D7A-85EE-44CCA4D9BE6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790343" y="3042651"/>
            <a:ext cx="7797401" cy="1"/>
          </a:xfrm>
          <a:prstGeom prst="line">
            <a:avLst/>
          </a:prstGeom>
          <a:ln w="19050">
            <a:solidFill>
              <a:srgbClr val="2D3F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3F1DF2-C6FA-9ABA-1964-0039FF501EB5}"/>
              </a:ext>
            </a:extLst>
          </p:cNvPr>
          <p:cNvGrpSpPr/>
          <p:nvPr/>
        </p:nvGrpSpPr>
        <p:grpSpPr>
          <a:xfrm>
            <a:off x="790342" y="2166351"/>
            <a:ext cx="7142691" cy="1753825"/>
            <a:chOff x="790342" y="2166351"/>
            <a:chExt cx="7142691" cy="175382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DB90BD1-41CE-4749-B222-4691A43492DA}"/>
                </a:ext>
              </a:extLst>
            </p:cNvPr>
            <p:cNvSpPr/>
            <p:nvPr/>
          </p:nvSpPr>
          <p:spPr>
            <a:xfrm>
              <a:off x="790342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21B8258-3663-4773-971E-B84DDA28BE48}"/>
                </a:ext>
              </a:extLst>
            </p:cNvPr>
            <p:cNvSpPr/>
            <p:nvPr/>
          </p:nvSpPr>
          <p:spPr>
            <a:xfrm>
              <a:off x="1489371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0D5C887-4951-4F0D-B5E0-48410A5A384F}"/>
                </a:ext>
              </a:extLst>
            </p:cNvPr>
            <p:cNvSpPr/>
            <p:nvPr/>
          </p:nvSpPr>
          <p:spPr>
            <a:xfrm>
              <a:off x="2188400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2DF8C19-3FCC-4565-92F4-7B7AC959E9E5}"/>
                </a:ext>
              </a:extLst>
            </p:cNvPr>
            <p:cNvSpPr/>
            <p:nvPr/>
          </p:nvSpPr>
          <p:spPr>
            <a:xfrm>
              <a:off x="3586459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217636-8884-4727-A5AC-ABC6D9785BCB}"/>
                </a:ext>
              </a:extLst>
            </p:cNvPr>
            <p:cNvSpPr/>
            <p:nvPr/>
          </p:nvSpPr>
          <p:spPr>
            <a:xfrm>
              <a:off x="2887430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DB15E88-4D7B-4BF4-B5B2-9B801638C1DF}"/>
                </a:ext>
              </a:extLst>
            </p:cNvPr>
            <p:cNvSpPr/>
            <p:nvPr/>
          </p:nvSpPr>
          <p:spPr>
            <a:xfrm>
              <a:off x="6382576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9180C17-4AA3-47A2-AE34-0F63E6D50938}"/>
                </a:ext>
              </a:extLst>
            </p:cNvPr>
            <p:cNvSpPr/>
            <p:nvPr/>
          </p:nvSpPr>
          <p:spPr>
            <a:xfrm>
              <a:off x="5683547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3ED5940-8281-4611-BE1C-A337DFE5C924}"/>
                </a:ext>
              </a:extLst>
            </p:cNvPr>
            <p:cNvSpPr/>
            <p:nvPr/>
          </p:nvSpPr>
          <p:spPr>
            <a:xfrm>
              <a:off x="4285488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1783094-BD33-4E0E-A033-0C8E792B286A}"/>
                </a:ext>
              </a:extLst>
            </p:cNvPr>
            <p:cNvSpPr/>
            <p:nvPr/>
          </p:nvSpPr>
          <p:spPr>
            <a:xfrm>
              <a:off x="4984517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93016FC-F14B-4C3B-9295-828E76C76752}"/>
                </a:ext>
              </a:extLst>
            </p:cNvPr>
            <p:cNvSpPr/>
            <p:nvPr/>
          </p:nvSpPr>
          <p:spPr>
            <a:xfrm>
              <a:off x="7081605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A158871-92CB-4FD6-B8C1-D9EF6BF89F72}"/>
                </a:ext>
              </a:extLst>
            </p:cNvPr>
            <p:cNvSpPr/>
            <p:nvPr/>
          </p:nvSpPr>
          <p:spPr>
            <a:xfrm>
              <a:off x="7780634" y="2966452"/>
              <a:ext cx="152399" cy="152399"/>
            </a:xfrm>
            <a:prstGeom prst="ellipse">
              <a:avLst/>
            </a:prstGeom>
            <a:solidFill>
              <a:srgbClr val="B6AC88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1B5757-2C5A-45C5-9C89-FD61854FAE97}"/>
                </a:ext>
              </a:extLst>
            </p:cNvPr>
            <p:cNvCxnSpPr>
              <a:cxnSpLocks/>
            </p:cNvCxnSpPr>
            <p:nvPr/>
          </p:nvCxnSpPr>
          <p:spPr>
            <a:xfrm>
              <a:off x="1589770" y="2166351"/>
              <a:ext cx="1" cy="800101"/>
            </a:xfrm>
            <a:prstGeom prst="line">
              <a:avLst/>
            </a:prstGeom>
            <a:ln w="19050">
              <a:solidFill>
                <a:srgbClr val="2D3F4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8FD9211-9EB4-4E04-A3BE-9A4D278B61D3}"/>
                </a:ext>
              </a:extLst>
            </p:cNvPr>
            <p:cNvCxnSpPr>
              <a:cxnSpLocks/>
            </p:cNvCxnSpPr>
            <p:nvPr/>
          </p:nvCxnSpPr>
          <p:spPr>
            <a:xfrm>
              <a:off x="4342230" y="2166351"/>
              <a:ext cx="1" cy="800101"/>
            </a:xfrm>
            <a:prstGeom prst="line">
              <a:avLst/>
            </a:prstGeom>
            <a:ln w="19050">
              <a:solidFill>
                <a:srgbClr val="2D3F4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524926F-673A-46C6-A9C6-9C5D53CB5718}"/>
                </a:ext>
              </a:extLst>
            </p:cNvPr>
            <p:cNvCxnSpPr>
              <a:cxnSpLocks/>
            </p:cNvCxnSpPr>
            <p:nvPr/>
          </p:nvCxnSpPr>
          <p:spPr>
            <a:xfrm>
              <a:off x="7138346" y="2204141"/>
              <a:ext cx="1" cy="800101"/>
            </a:xfrm>
            <a:prstGeom prst="line">
              <a:avLst/>
            </a:prstGeom>
            <a:ln w="19050">
              <a:solidFill>
                <a:srgbClr val="2D3F4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E0F4937-4337-4D89-B1CB-41E57DBD77E2}"/>
                </a:ext>
              </a:extLst>
            </p:cNvPr>
            <p:cNvCxnSpPr>
              <a:cxnSpLocks/>
            </p:cNvCxnSpPr>
            <p:nvPr/>
          </p:nvCxnSpPr>
          <p:spPr>
            <a:xfrm>
              <a:off x="2964892" y="3120075"/>
              <a:ext cx="1" cy="800101"/>
            </a:xfrm>
            <a:prstGeom prst="line">
              <a:avLst/>
            </a:prstGeom>
            <a:ln w="19050">
              <a:solidFill>
                <a:srgbClr val="2D3F4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BA15FA2-24E1-428C-A2E3-7F6F1A87A038}"/>
                </a:ext>
              </a:extLst>
            </p:cNvPr>
            <p:cNvCxnSpPr>
              <a:cxnSpLocks/>
            </p:cNvCxnSpPr>
            <p:nvPr/>
          </p:nvCxnSpPr>
          <p:spPr>
            <a:xfrm>
              <a:off x="5753687" y="3120075"/>
              <a:ext cx="1" cy="800101"/>
            </a:xfrm>
            <a:prstGeom prst="line">
              <a:avLst/>
            </a:prstGeom>
            <a:ln w="19050">
              <a:solidFill>
                <a:srgbClr val="2D3F4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6AC52B-A869-4954-8F5C-F0BDD582F2F7}"/>
              </a:ext>
            </a:extLst>
          </p:cNvPr>
          <p:cNvGrpSpPr/>
          <p:nvPr/>
        </p:nvGrpSpPr>
        <p:grpSpPr>
          <a:xfrm>
            <a:off x="805453" y="1102861"/>
            <a:ext cx="2234376" cy="1347731"/>
            <a:chOff x="805453" y="1102861"/>
            <a:chExt cx="2234376" cy="1347731"/>
          </a:xfrm>
        </p:grpSpPr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86F1AC6B-A5C5-4EB6-836A-14B272BB9BB9}"/>
                </a:ext>
              </a:extLst>
            </p:cNvPr>
            <p:cNvSpPr/>
            <p:nvPr/>
          </p:nvSpPr>
          <p:spPr>
            <a:xfrm>
              <a:off x="805453" y="1102861"/>
              <a:ext cx="1966346" cy="1033017"/>
            </a:xfrm>
            <a:prstGeom prst="roundRect">
              <a:avLst/>
            </a:prstGeom>
            <a:noFill/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C65F90-903B-4468-8E90-D2FD6F4C015E}"/>
                </a:ext>
              </a:extLst>
            </p:cNvPr>
            <p:cNvSpPr/>
            <p:nvPr/>
          </p:nvSpPr>
          <p:spPr>
            <a:xfrm>
              <a:off x="832103" y="2261326"/>
              <a:ext cx="718759" cy="189266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1893</a:t>
              </a:r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57E946-316A-405E-9982-CEA4669D2C31}"/>
                </a:ext>
              </a:extLst>
            </p:cNvPr>
            <p:cNvSpPr txBox="1"/>
            <p:nvPr/>
          </p:nvSpPr>
          <p:spPr>
            <a:xfrm>
              <a:off x="820289" y="1210480"/>
              <a:ext cx="22195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东湖之滨，</a:t>
              </a:r>
              <a:endParaRPr lang="en-US" altLang="zh-CN" sz="1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珞珈山上，</a:t>
              </a:r>
              <a:endParaRPr lang="en-US" altLang="zh-CN" sz="1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这是我们亲爱的学堂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8FBD48-A2C2-08E4-F03E-4114CFE3C3C1}"/>
              </a:ext>
            </a:extLst>
          </p:cNvPr>
          <p:cNvGrpSpPr/>
          <p:nvPr/>
        </p:nvGrpSpPr>
        <p:grpSpPr>
          <a:xfrm>
            <a:off x="3268914" y="1096909"/>
            <a:ext cx="2234376" cy="1322100"/>
            <a:chOff x="3268914" y="1096909"/>
            <a:chExt cx="2234376" cy="13221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473EDEE9-B10E-4646-86C3-D4EEDF22A5CA}"/>
                </a:ext>
              </a:extLst>
            </p:cNvPr>
            <p:cNvSpPr/>
            <p:nvPr/>
          </p:nvSpPr>
          <p:spPr>
            <a:xfrm>
              <a:off x="4429312" y="2229743"/>
              <a:ext cx="718759" cy="189266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1982</a:t>
              </a:r>
              <a:endParaRPr lang="zh-CN" altLang="en-US" sz="160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C88A35D-AA04-4FBD-B0F5-9EDD8D663400}"/>
                </a:ext>
              </a:extLst>
            </p:cNvPr>
            <p:cNvGrpSpPr/>
            <p:nvPr/>
          </p:nvGrpSpPr>
          <p:grpSpPr>
            <a:xfrm>
              <a:off x="3268914" y="1096909"/>
              <a:ext cx="2234376" cy="1033017"/>
              <a:chOff x="3481018" y="1097867"/>
              <a:chExt cx="2234376" cy="1033017"/>
            </a:xfrm>
          </p:grpSpPr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FFD28B2D-5090-4021-AEB0-C31442F14000}"/>
                  </a:ext>
                </a:extLst>
              </p:cNvPr>
              <p:cNvSpPr/>
              <p:nvPr/>
            </p:nvSpPr>
            <p:spPr>
              <a:xfrm>
                <a:off x="3481018" y="1097867"/>
                <a:ext cx="1966346" cy="1033017"/>
              </a:xfrm>
              <a:prstGeom prst="roundRect">
                <a:avLst/>
              </a:prstGeom>
              <a:noFill/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D4EC972-0898-4075-81F0-021DBA46B41D}"/>
                  </a:ext>
                </a:extLst>
              </p:cNvPr>
              <p:cNvSpPr txBox="1"/>
              <p:nvPr/>
            </p:nvSpPr>
            <p:spPr>
              <a:xfrm>
                <a:off x="3495854" y="1205486"/>
                <a:ext cx="2219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珞珈山上，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</a:t>
                </a: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32CE777E-FC99-45E0-B90E-311411C85D66}"/>
              </a:ext>
            </a:extLst>
          </p:cNvPr>
          <p:cNvGrpSpPr/>
          <p:nvPr/>
        </p:nvGrpSpPr>
        <p:grpSpPr>
          <a:xfrm>
            <a:off x="6248073" y="1096909"/>
            <a:ext cx="2234376" cy="1347731"/>
            <a:chOff x="805453" y="1102861"/>
            <a:chExt cx="2234376" cy="1347731"/>
          </a:xfrm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2E0858B5-3C46-4DC9-B39A-9C591C5C25F3}"/>
                </a:ext>
              </a:extLst>
            </p:cNvPr>
            <p:cNvSpPr/>
            <p:nvPr/>
          </p:nvSpPr>
          <p:spPr>
            <a:xfrm>
              <a:off x="805453" y="1102861"/>
              <a:ext cx="1966346" cy="1033017"/>
            </a:xfrm>
            <a:prstGeom prst="roundRect">
              <a:avLst/>
            </a:prstGeom>
            <a:noFill/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280E079-65CD-40B7-913F-55016E1E8C03}"/>
                </a:ext>
              </a:extLst>
            </p:cNvPr>
            <p:cNvSpPr/>
            <p:nvPr/>
          </p:nvSpPr>
          <p:spPr>
            <a:xfrm>
              <a:off x="832103" y="2261326"/>
              <a:ext cx="718759" cy="189266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2016</a:t>
              </a:r>
              <a:endParaRPr lang="zh-CN" altLang="en-US" sz="1600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4D0E469E-B8E5-45A1-8F1A-B2462DAE93DB}"/>
                </a:ext>
              </a:extLst>
            </p:cNvPr>
            <p:cNvSpPr txBox="1"/>
            <p:nvPr/>
          </p:nvSpPr>
          <p:spPr>
            <a:xfrm>
              <a:off x="820289" y="1210480"/>
              <a:ext cx="22195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东湖之滨，</a:t>
              </a:r>
              <a:endParaRPr lang="en-US" altLang="zh-CN" sz="1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珞珈山上，</a:t>
              </a:r>
              <a:endParaRPr lang="en-US" altLang="zh-CN" sz="1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sz="1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这是我们亲爱的学堂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6AE60B-5A70-A643-62D0-E51D3E72C84F}"/>
              </a:ext>
            </a:extLst>
          </p:cNvPr>
          <p:cNvGrpSpPr/>
          <p:nvPr/>
        </p:nvGrpSpPr>
        <p:grpSpPr>
          <a:xfrm>
            <a:off x="1352083" y="3636509"/>
            <a:ext cx="2234376" cy="1301694"/>
            <a:chOff x="1352083" y="3636509"/>
            <a:chExt cx="2234376" cy="1301694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5D3AF88-563E-484A-AC50-E9DA4D44B4FD}"/>
                </a:ext>
              </a:extLst>
            </p:cNvPr>
            <p:cNvSpPr/>
            <p:nvPr/>
          </p:nvSpPr>
          <p:spPr>
            <a:xfrm>
              <a:off x="2152493" y="3636509"/>
              <a:ext cx="718759" cy="189266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1950</a:t>
              </a:r>
              <a:endParaRPr lang="zh-CN" altLang="en-US" sz="16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FBE5BF4-7CA5-4D71-A860-2555224DB0A5}"/>
                </a:ext>
              </a:extLst>
            </p:cNvPr>
            <p:cNvGrpSpPr/>
            <p:nvPr/>
          </p:nvGrpSpPr>
          <p:grpSpPr>
            <a:xfrm>
              <a:off x="1352083" y="3905186"/>
              <a:ext cx="2234376" cy="1033017"/>
              <a:chOff x="1347933" y="3920176"/>
              <a:chExt cx="2234376" cy="1033017"/>
            </a:xfrm>
          </p:grpSpPr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A204C6DB-D244-4087-9B89-2C835589F4FA}"/>
                  </a:ext>
                </a:extLst>
              </p:cNvPr>
              <p:cNvSpPr/>
              <p:nvPr/>
            </p:nvSpPr>
            <p:spPr>
              <a:xfrm>
                <a:off x="1347933" y="3920176"/>
                <a:ext cx="1966346" cy="1033017"/>
              </a:xfrm>
              <a:prstGeom prst="roundRect">
                <a:avLst/>
              </a:prstGeom>
              <a:noFill/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F4D810EA-47A2-47ED-842B-BA0C8E8D86B7}"/>
                  </a:ext>
                </a:extLst>
              </p:cNvPr>
              <p:cNvSpPr txBox="1"/>
              <p:nvPr/>
            </p:nvSpPr>
            <p:spPr>
              <a:xfrm>
                <a:off x="1362769" y="4027795"/>
                <a:ext cx="2219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珞珈山上，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6E3A247-B06E-2610-C258-2DD5CD1AB209}"/>
              </a:ext>
            </a:extLst>
          </p:cNvPr>
          <p:cNvGrpSpPr/>
          <p:nvPr/>
        </p:nvGrpSpPr>
        <p:grpSpPr>
          <a:xfrm>
            <a:off x="5060716" y="3633706"/>
            <a:ext cx="2234376" cy="1319487"/>
            <a:chOff x="5060716" y="3633706"/>
            <a:chExt cx="2234376" cy="1319487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3F5602F4-EC4B-4C96-B6D8-1E2722741D47}"/>
                </a:ext>
              </a:extLst>
            </p:cNvPr>
            <p:cNvSpPr/>
            <p:nvPr/>
          </p:nvSpPr>
          <p:spPr>
            <a:xfrm>
              <a:off x="5835946" y="3633706"/>
              <a:ext cx="718759" cy="189266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2008</a:t>
              </a:r>
              <a:endParaRPr lang="zh-CN" altLang="en-US" sz="1600" dirty="0"/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5AE4C84E-2774-4DA2-A436-76F7C313448A}"/>
                </a:ext>
              </a:extLst>
            </p:cNvPr>
            <p:cNvGrpSpPr/>
            <p:nvPr/>
          </p:nvGrpSpPr>
          <p:grpSpPr>
            <a:xfrm>
              <a:off x="5060716" y="3920176"/>
              <a:ext cx="2234376" cy="1033017"/>
              <a:chOff x="1347933" y="3920176"/>
              <a:chExt cx="2234376" cy="1033017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379D7AC8-3982-45F8-AEF8-CA4F08721DB7}"/>
                  </a:ext>
                </a:extLst>
              </p:cNvPr>
              <p:cNvSpPr/>
              <p:nvPr/>
            </p:nvSpPr>
            <p:spPr>
              <a:xfrm>
                <a:off x="1347933" y="3920176"/>
                <a:ext cx="1966346" cy="1033017"/>
              </a:xfrm>
              <a:prstGeom prst="roundRect">
                <a:avLst/>
              </a:prstGeom>
              <a:noFill/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24419ADD-87EA-4FBD-874B-E5E174619927}"/>
                  </a:ext>
                </a:extLst>
              </p:cNvPr>
              <p:cNvSpPr txBox="1"/>
              <p:nvPr/>
            </p:nvSpPr>
            <p:spPr>
              <a:xfrm>
                <a:off x="1362769" y="4027795"/>
                <a:ext cx="2219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东湖之滨，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珞珈山上，</a:t>
                </a:r>
                <a:endParaRPr lang="en-US" altLang="zh-CN" sz="1600" dirty="0"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  <a:p>
                <a:r>
                  <a:rPr lang="zh-CN" altLang="en-US" sz="1600" dirty="0">
                    <a:latin typeface="方正姚体" panose="02010601030101010101" pitchFamily="2" charset="-122"/>
                    <a:ea typeface="方正姚体" panose="02010601030101010101" pitchFamily="2" charset="-122"/>
                  </a:rPr>
                  <a:t>这是我们亲爱的学堂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097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8E702B-848B-4F21-AB2C-85D900CC07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880" b="32749"/>
          <a:stretch/>
        </p:blipFill>
        <p:spPr>
          <a:xfrm flipH="1">
            <a:off x="-1" y="1703577"/>
            <a:ext cx="5954641" cy="3439924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A0EE108-7717-46F9-9107-3C6336848EE7}"/>
              </a:ext>
            </a:extLst>
          </p:cNvPr>
          <p:cNvGrpSpPr/>
          <p:nvPr/>
        </p:nvGrpSpPr>
        <p:grpSpPr>
          <a:xfrm>
            <a:off x="3347864" y="-164554"/>
            <a:ext cx="6923131" cy="5760640"/>
            <a:chOff x="439326" y="204071"/>
            <a:chExt cx="7200800" cy="5800157"/>
          </a:xfrm>
        </p:grpSpPr>
        <p:graphicFrame>
          <p:nvGraphicFramePr>
            <p:cNvPr id="23" name="图表 22">
              <a:extLst>
                <a:ext uri="{FF2B5EF4-FFF2-40B4-BE49-F238E27FC236}">
                  <a16:creationId xmlns:a16="http://schemas.microsoft.com/office/drawing/2014/main" id="{29C002C5-F373-4FE0-98A0-48B54F6FB1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6719887"/>
                </p:ext>
              </p:extLst>
            </p:nvPr>
          </p:nvGraphicFramePr>
          <p:xfrm>
            <a:off x="439326" y="204071"/>
            <a:ext cx="7200800" cy="58001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1788297-C81B-410A-BA23-2A88D38CE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096" y="1932263"/>
              <a:ext cx="3085783" cy="294206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ABB8F3-1A4F-498F-AA7A-AAEA407C4CC0}"/>
              </a:ext>
            </a:extLst>
          </p:cNvPr>
          <p:cNvGrpSpPr/>
          <p:nvPr/>
        </p:nvGrpSpPr>
        <p:grpSpPr>
          <a:xfrm>
            <a:off x="93181" y="164210"/>
            <a:ext cx="9101658" cy="647508"/>
            <a:chOff x="93181" y="164210"/>
            <a:chExt cx="9101658" cy="647508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E042B068-4C38-4BC1-9A8B-734994576B40}"/>
                </a:ext>
              </a:extLst>
            </p:cNvPr>
            <p:cNvGrpSpPr/>
            <p:nvPr/>
          </p:nvGrpSpPr>
          <p:grpSpPr>
            <a:xfrm>
              <a:off x="162414" y="164210"/>
              <a:ext cx="1118805" cy="563025"/>
              <a:chOff x="2770176" y="717144"/>
              <a:chExt cx="5954702" cy="3756423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EE43168-397B-4561-9E44-49E4B85507CE}"/>
                  </a:ext>
                </a:extLst>
              </p:cNvPr>
              <p:cNvGrpSpPr/>
              <p:nvPr/>
            </p:nvGrpSpPr>
            <p:grpSpPr>
              <a:xfrm>
                <a:off x="2770176" y="717144"/>
                <a:ext cx="5954702" cy="3756423"/>
                <a:chOff x="5955301" y="2276259"/>
                <a:chExt cx="2442797" cy="1807658"/>
              </a:xfrm>
            </p:grpSpPr>
            <p:sp>
              <p:nvSpPr>
                <p:cNvPr id="70" name="任意多边形: 形状 69">
                  <a:extLst>
                    <a:ext uri="{FF2B5EF4-FFF2-40B4-BE49-F238E27FC236}">
                      <a16:creationId xmlns:a16="http://schemas.microsoft.com/office/drawing/2014/main" id="{98390848-5DE2-45AE-94CE-5CCB0B58AF59}"/>
                    </a:ext>
                  </a:extLst>
                </p:cNvPr>
                <p:cNvSpPr/>
                <p:nvPr/>
              </p:nvSpPr>
              <p:spPr>
                <a:xfrm>
                  <a:off x="6171681" y="2276259"/>
                  <a:ext cx="2016223" cy="1785214"/>
                </a:xfrm>
                <a:custGeom>
                  <a:avLst/>
                  <a:gdLst>
                    <a:gd name="connsiteX0" fmla="*/ 992601 w 2016224"/>
                    <a:gd name="connsiteY0" fmla="*/ 0 h 1785215"/>
                    <a:gd name="connsiteX1" fmla="*/ 1136617 w 2016224"/>
                    <a:gd name="connsiteY1" fmla="*/ 144016 h 1785215"/>
                    <a:gd name="connsiteX2" fmla="*/ 1125638 w 2016224"/>
                    <a:gd name="connsiteY2" fmla="*/ 198399 h 1785215"/>
                    <a:gd name="connsiteX3" fmla="*/ 1486703 w 2016224"/>
                    <a:gd name="connsiteY3" fmla="*/ 374956 h 1785215"/>
                    <a:gd name="connsiteX4" fmla="*/ 1498863 w 2016224"/>
                    <a:gd name="connsiteY4" fmla="*/ 374956 h 1785215"/>
                    <a:gd name="connsiteX5" fmla="*/ 1493844 w 2016224"/>
                    <a:gd name="connsiteY5" fmla="*/ 378448 h 1785215"/>
                    <a:gd name="connsiteX6" fmla="*/ 1597147 w 2016224"/>
                    <a:gd name="connsiteY6" fmla="*/ 428962 h 1785215"/>
                    <a:gd name="connsiteX7" fmla="*/ 1421230 w 2016224"/>
                    <a:gd name="connsiteY7" fmla="*/ 428962 h 1785215"/>
                    <a:gd name="connsiteX8" fmla="*/ 1343598 w 2016224"/>
                    <a:gd name="connsiteY8" fmla="*/ 482968 h 1785215"/>
                    <a:gd name="connsiteX9" fmla="*/ 1612979 w 2016224"/>
                    <a:gd name="connsiteY9" fmla="*/ 482968 h 1785215"/>
                    <a:gd name="connsiteX10" fmla="*/ 2016224 w 2016224"/>
                    <a:gd name="connsiteY10" fmla="*/ 662988 h 1785215"/>
                    <a:gd name="connsiteX11" fmla="*/ 1692188 w 2016224"/>
                    <a:gd name="connsiteY11" fmla="*/ 662988 h 1785215"/>
                    <a:gd name="connsiteX12" fmla="*/ 1692188 w 2016224"/>
                    <a:gd name="connsiteY12" fmla="*/ 669562 h 1785215"/>
                    <a:gd name="connsiteX13" fmla="*/ 1847590 w 2016224"/>
                    <a:gd name="connsiteY13" fmla="*/ 866581 h 1785215"/>
                    <a:gd name="connsiteX14" fmla="*/ 1847590 w 2016224"/>
                    <a:gd name="connsiteY14" fmla="*/ 1781325 h 1785215"/>
                    <a:gd name="connsiteX15" fmla="*/ 1692188 w 2016224"/>
                    <a:gd name="connsiteY15" fmla="*/ 1781325 h 1785215"/>
                    <a:gd name="connsiteX16" fmla="*/ 332667 w 2016224"/>
                    <a:gd name="connsiteY16" fmla="*/ 1781325 h 1785215"/>
                    <a:gd name="connsiteX17" fmla="*/ 332667 w 2016224"/>
                    <a:gd name="connsiteY17" fmla="*/ 1785215 h 1785215"/>
                    <a:gd name="connsiteX18" fmla="*/ 168634 w 2016224"/>
                    <a:gd name="connsiteY18" fmla="*/ 1785215 h 1785215"/>
                    <a:gd name="connsiteX19" fmla="*/ 168634 w 2016224"/>
                    <a:gd name="connsiteY19" fmla="*/ 846543 h 1785215"/>
                    <a:gd name="connsiteX20" fmla="*/ 168157 w 2016224"/>
                    <a:gd name="connsiteY20" fmla="*/ 846543 h 1785215"/>
                    <a:gd name="connsiteX21" fmla="*/ 312939 w 2016224"/>
                    <a:gd name="connsiteY21" fmla="*/ 662988 h 1785215"/>
                    <a:gd name="connsiteX22" fmla="*/ 0 w 2016224"/>
                    <a:gd name="connsiteY22" fmla="*/ 662988 h 1785215"/>
                    <a:gd name="connsiteX23" fmla="*/ 403245 w 2016224"/>
                    <a:gd name="connsiteY23" fmla="*/ 482968 h 1785215"/>
                    <a:gd name="connsiteX24" fmla="*/ 672628 w 2016224"/>
                    <a:gd name="connsiteY24" fmla="*/ 482968 h 1785215"/>
                    <a:gd name="connsiteX25" fmla="*/ 594995 w 2016224"/>
                    <a:gd name="connsiteY25" fmla="*/ 428962 h 1785215"/>
                    <a:gd name="connsiteX26" fmla="*/ 419077 w 2016224"/>
                    <a:gd name="connsiteY26" fmla="*/ 428962 h 1785215"/>
                    <a:gd name="connsiteX27" fmla="*/ 522381 w 2016224"/>
                    <a:gd name="connsiteY27" fmla="*/ 378447 h 1785215"/>
                    <a:gd name="connsiteX28" fmla="*/ 517362 w 2016224"/>
                    <a:gd name="connsiteY28" fmla="*/ 374956 h 1785215"/>
                    <a:gd name="connsiteX29" fmla="*/ 529521 w 2016224"/>
                    <a:gd name="connsiteY29" fmla="*/ 374956 h 1785215"/>
                    <a:gd name="connsiteX30" fmla="*/ 866661 w 2016224"/>
                    <a:gd name="connsiteY30" fmla="*/ 210098 h 1785215"/>
                    <a:gd name="connsiteX31" fmla="*/ 859903 w 2016224"/>
                    <a:gd name="connsiteY31" fmla="*/ 200073 h 1785215"/>
                    <a:gd name="connsiteX32" fmla="*/ 848585 w 2016224"/>
                    <a:gd name="connsiteY32" fmla="*/ 144016 h 1785215"/>
                    <a:gd name="connsiteX33" fmla="*/ 992601 w 2016224"/>
                    <a:gd name="connsiteY33" fmla="*/ 0 h 1785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016224" h="1785215">
                      <a:moveTo>
                        <a:pt x="992601" y="0"/>
                      </a:moveTo>
                      <a:cubicBezTo>
                        <a:pt x="1072139" y="0"/>
                        <a:pt x="1136617" y="64478"/>
                        <a:pt x="1136617" y="144016"/>
                      </a:cubicBezTo>
                      <a:lnTo>
                        <a:pt x="1125638" y="198399"/>
                      </a:lnTo>
                      <a:lnTo>
                        <a:pt x="1486703" y="374956"/>
                      </a:lnTo>
                      <a:lnTo>
                        <a:pt x="1498863" y="374956"/>
                      </a:lnTo>
                      <a:lnTo>
                        <a:pt x="1493844" y="378448"/>
                      </a:lnTo>
                      <a:lnTo>
                        <a:pt x="1597147" y="428962"/>
                      </a:lnTo>
                      <a:lnTo>
                        <a:pt x="1421230" y="428962"/>
                      </a:lnTo>
                      <a:lnTo>
                        <a:pt x="1343598" y="482968"/>
                      </a:lnTo>
                      <a:lnTo>
                        <a:pt x="1612979" y="482968"/>
                      </a:lnTo>
                      <a:lnTo>
                        <a:pt x="2016224" y="662988"/>
                      </a:lnTo>
                      <a:lnTo>
                        <a:pt x="1692188" y="662988"/>
                      </a:lnTo>
                      <a:lnTo>
                        <a:pt x="1692188" y="669562"/>
                      </a:lnTo>
                      <a:lnTo>
                        <a:pt x="1847590" y="866581"/>
                      </a:lnTo>
                      <a:lnTo>
                        <a:pt x="1847590" y="1781325"/>
                      </a:lnTo>
                      <a:lnTo>
                        <a:pt x="1692188" y="1781325"/>
                      </a:lnTo>
                      <a:lnTo>
                        <a:pt x="332667" y="1781325"/>
                      </a:lnTo>
                      <a:lnTo>
                        <a:pt x="332667" y="1785215"/>
                      </a:lnTo>
                      <a:lnTo>
                        <a:pt x="168634" y="1785215"/>
                      </a:lnTo>
                      <a:lnTo>
                        <a:pt x="168634" y="846543"/>
                      </a:lnTo>
                      <a:lnTo>
                        <a:pt x="168157" y="846543"/>
                      </a:lnTo>
                      <a:lnTo>
                        <a:pt x="312939" y="662988"/>
                      </a:lnTo>
                      <a:lnTo>
                        <a:pt x="0" y="662988"/>
                      </a:lnTo>
                      <a:lnTo>
                        <a:pt x="403245" y="482968"/>
                      </a:lnTo>
                      <a:lnTo>
                        <a:pt x="672628" y="482968"/>
                      </a:lnTo>
                      <a:lnTo>
                        <a:pt x="594995" y="428962"/>
                      </a:lnTo>
                      <a:lnTo>
                        <a:pt x="419077" y="428962"/>
                      </a:lnTo>
                      <a:lnTo>
                        <a:pt x="522381" y="378447"/>
                      </a:lnTo>
                      <a:lnTo>
                        <a:pt x="517362" y="374956"/>
                      </a:lnTo>
                      <a:lnTo>
                        <a:pt x="529521" y="374956"/>
                      </a:lnTo>
                      <a:lnTo>
                        <a:pt x="866661" y="210098"/>
                      </a:lnTo>
                      <a:lnTo>
                        <a:pt x="859903" y="200073"/>
                      </a:lnTo>
                      <a:cubicBezTo>
                        <a:pt x="852615" y="182844"/>
                        <a:pt x="848585" y="163900"/>
                        <a:pt x="848585" y="144016"/>
                      </a:cubicBezTo>
                      <a:cubicBezTo>
                        <a:pt x="848585" y="64478"/>
                        <a:pt x="913063" y="0"/>
                        <a:pt x="99260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1" name="任意多边形: 形状 70">
                  <a:extLst>
                    <a:ext uri="{FF2B5EF4-FFF2-40B4-BE49-F238E27FC236}">
                      <a16:creationId xmlns:a16="http://schemas.microsoft.com/office/drawing/2014/main" id="{3831F566-1163-4F41-B280-D49F1482948D}"/>
                    </a:ext>
                  </a:extLst>
                </p:cNvPr>
                <p:cNvSpPr/>
                <p:nvPr/>
              </p:nvSpPr>
              <p:spPr>
                <a:xfrm>
                  <a:off x="5955301" y="3395655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6F968D14-C34F-4AC8-B681-88319FC2FE6A}"/>
                    </a:ext>
                  </a:extLst>
                </p:cNvPr>
                <p:cNvSpPr/>
                <p:nvPr/>
              </p:nvSpPr>
              <p:spPr>
                <a:xfrm>
                  <a:off x="5961490" y="3618204"/>
                  <a:ext cx="471699" cy="465711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72">
                  <a:extLst>
                    <a:ext uri="{FF2B5EF4-FFF2-40B4-BE49-F238E27FC236}">
                      <a16:creationId xmlns:a16="http://schemas.microsoft.com/office/drawing/2014/main" id="{5BAD6050-443C-43CC-817B-3C2713AC65DC}"/>
                    </a:ext>
                  </a:extLst>
                </p:cNvPr>
                <p:cNvSpPr/>
                <p:nvPr/>
              </p:nvSpPr>
              <p:spPr>
                <a:xfrm>
                  <a:off x="7920211" y="3395654"/>
                  <a:ext cx="477887" cy="222549"/>
                </a:xfrm>
                <a:custGeom>
                  <a:avLst/>
                  <a:gdLst>
                    <a:gd name="connsiteX0" fmla="*/ 163161 w 326322"/>
                    <a:gd name="connsiteY0" fmla="*/ 0 h 151966"/>
                    <a:gd name="connsiteX1" fmla="*/ 316110 w 326322"/>
                    <a:gd name="connsiteY1" fmla="*/ 101381 h 151966"/>
                    <a:gd name="connsiteX2" fmla="*/ 326322 w 326322"/>
                    <a:gd name="connsiteY2" fmla="*/ 151966 h 151966"/>
                    <a:gd name="connsiteX3" fmla="*/ 0 w 326322"/>
                    <a:gd name="connsiteY3" fmla="*/ 151966 h 151966"/>
                    <a:gd name="connsiteX4" fmla="*/ 10213 w 326322"/>
                    <a:gd name="connsiteY4" fmla="*/ 101381 h 151966"/>
                    <a:gd name="connsiteX5" fmla="*/ 163161 w 326322"/>
                    <a:gd name="connsiteY5" fmla="*/ 0 h 151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322" h="151966">
                      <a:moveTo>
                        <a:pt x="163161" y="0"/>
                      </a:moveTo>
                      <a:cubicBezTo>
                        <a:pt x="231918" y="0"/>
                        <a:pt x="290910" y="41804"/>
                        <a:pt x="316110" y="101381"/>
                      </a:cubicBezTo>
                      <a:lnTo>
                        <a:pt x="326322" y="151966"/>
                      </a:lnTo>
                      <a:lnTo>
                        <a:pt x="0" y="151966"/>
                      </a:lnTo>
                      <a:lnTo>
                        <a:pt x="10213" y="101381"/>
                      </a:lnTo>
                      <a:cubicBezTo>
                        <a:pt x="35412" y="41804"/>
                        <a:pt x="94405" y="0"/>
                        <a:pt x="163161" y="0"/>
                      </a:cubicBezTo>
                      <a:close/>
                    </a:path>
                  </a:pathLst>
                </a:cu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E15F4FAC-F8C0-4EC3-8006-FCFBFC87BC2A}"/>
                    </a:ext>
                  </a:extLst>
                </p:cNvPr>
                <p:cNvSpPr/>
                <p:nvPr/>
              </p:nvSpPr>
              <p:spPr>
                <a:xfrm>
                  <a:off x="7920210" y="3618205"/>
                  <a:ext cx="471699" cy="465712"/>
                </a:xfrm>
                <a:prstGeom prst="rect">
                  <a:avLst/>
                </a:prstGeom>
                <a:solidFill>
                  <a:srgbClr val="D3CDB7"/>
                </a:solidFill>
                <a:ln w="38100">
                  <a:solidFill>
                    <a:srgbClr val="2D3F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E178D32E-B643-48A0-A1AB-B2EE22006FC0}"/>
                    </a:ext>
                  </a:extLst>
                </p:cNvPr>
                <p:cNvGrpSpPr/>
                <p:nvPr/>
              </p:nvGrpSpPr>
              <p:grpSpPr>
                <a:xfrm>
                  <a:off x="6577220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90" name="组合 89">
                    <a:extLst>
                      <a:ext uri="{FF2B5EF4-FFF2-40B4-BE49-F238E27FC236}">
                        <a16:creationId xmlns:a16="http://schemas.microsoft.com/office/drawing/2014/main" id="{34F7BC74-63C8-4D00-A824-A9F590BEC6D8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99" name="矩形 98">
                      <a:extLst>
                        <a:ext uri="{FF2B5EF4-FFF2-40B4-BE49-F238E27FC236}">
                          <a16:creationId xmlns:a16="http://schemas.microsoft.com/office/drawing/2014/main" id="{1433426A-2A01-4CFE-A7F2-2A98AC64A6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00" name="矩形 99">
                      <a:extLst>
                        <a:ext uri="{FF2B5EF4-FFF2-40B4-BE49-F238E27FC236}">
                          <a16:creationId xmlns:a16="http://schemas.microsoft.com/office/drawing/2014/main" id="{3A129588-851A-4B3D-B5CF-7B3A007D8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矩形 100">
                      <a:extLst>
                        <a:ext uri="{FF2B5EF4-FFF2-40B4-BE49-F238E27FC236}">
                          <a16:creationId xmlns:a16="http://schemas.microsoft.com/office/drawing/2014/main" id="{8B21E34E-C40D-4341-833C-19036C00A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1" name="组合 90">
                    <a:extLst>
                      <a:ext uri="{FF2B5EF4-FFF2-40B4-BE49-F238E27FC236}">
                        <a16:creationId xmlns:a16="http://schemas.microsoft.com/office/drawing/2014/main" id="{66DB224A-B0BE-402C-9074-CB5481D808FC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96" name="矩形 95">
                      <a:extLst>
                        <a:ext uri="{FF2B5EF4-FFF2-40B4-BE49-F238E27FC236}">
                          <a16:creationId xmlns:a16="http://schemas.microsoft.com/office/drawing/2014/main" id="{D73F756F-77D3-4D40-A9BB-CEB40BC26C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矩形 96">
                      <a:extLst>
                        <a:ext uri="{FF2B5EF4-FFF2-40B4-BE49-F238E27FC236}">
                          <a16:creationId xmlns:a16="http://schemas.microsoft.com/office/drawing/2014/main" id="{CAA5D78C-723F-4D4F-8B4C-48B01B151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矩形 97">
                      <a:extLst>
                        <a:ext uri="{FF2B5EF4-FFF2-40B4-BE49-F238E27FC236}">
                          <a16:creationId xmlns:a16="http://schemas.microsoft.com/office/drawing/2014/main" id="{A71A9C8E-63E2-4148-AFF9-C46D5120B8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" name="组合 91">
                    <a:extLst>
                      <a:ext uri="{FF2B5EF4-FFF2-40B4-BE49-F238E27FC236}">
                        <a16:creationId xmlns:a16="http://schemas.microsoft.com/office/drawing/2014/main" id="{CCD63FF1-5DCA-4876-82E3-FF9D30552F1A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93" name="矩形 92">
                      <a:extLst>
                        <a:ext uri="{FF2B5EF4-FFF2-40B4-BE49-F238E27FC236}">
                          <a16:creationId xmlns:a16="http://schemas.microsoft.com/office/drawing/2014/main" id="{83DFB2BD-34DC-47F3-9865-F2E47EDE9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矩形 93">
                      <a:extLst>
                        <a:ext uri="{FF2B5EF4-FFF2-40B4-BE49-F238E27FC236}">
                          <a16:creationId xmlns:a16="http://schemas.microsoft.com/office/drawing/2014/main" id="{44166F9D-C459-4964-8117-BB4746B0D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矩形 94">
                      <a:extLst>
                        <a:ext uri="{FF2B5EF4-FFF2-40B4-BE49-F238E27FC236}">
                          <a16:creationId xmlns:a16="http://schemas.microsoft.com/office/drawing/2014/main" id="{1AFAE977-D954-4F37-ADA8-929107CDC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C1E71917-1237-4CC4-9E08-97A1508E112E}"/>
                    </a:ext>
                  </a:extLst>
                </p:cNvPr>
                <p:cNvGrpSpPr/>
                <p:nvPr/>
              </p:nvGrpSpPr>
              <p:grpSpPr>
                <a:xfrm>
                  <a:off x="7373173" y="3180553"/>
                  <a:ext cx="392448" cy="613485"/>
                  <a:chOff x="6577223" y="3180555"/>
                  <a:chExt cx="392448" cy="613485"/>
                </a:xfrm>
              </p:grpSpPr>
              <p:grpSp>
                <p:nvGrpSpPr>
                  <p:cNvPr id="78" name="组合 77">
                    <a:extLst>
                      <a:ext uri="{FF2B5EF4-FFF2-40B4-BE49-F238E27FC236}">
                        <a16:creationId xmlns:a16="http://schemas.microsoft.com/office/drawing/2014/main" id="{5EBBF89B-8942-4548-90CA-710F3D8D5774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180555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7" name="矩形 86">
                      <a:extLst>
                        <a:ext uri="{FF2B5EF4-FFF2-40B4-BE49-F238E27FC236}">
                          <a16:creationId xmlns:a16="http://schemas.microsoft.com/office/drawing/2014/main" id="{C38C4084-F531-434B-86AD-21BC935D9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矩形 87">
                      <a:extLst>
                        <a:ext uri="{FF2B5EF4-FFF2-40B4-BE49-F238E27FC236}">
                          <a16:creationId xmlns:a16="http://schemas.microsoft.com/office/drawing/2014/main" id="{902D3AD8-DA03-4381-9599-5701730C4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矩形 88">
                      <a:extLst>
                        <a:ext uri="{FF2B5EF4-FFF2-40B4-BE49-F238E27FC236}">
                          <a16:creationId xmlns:a16="http://schemas.microsoft.com/office/drawing/2014/main" id="{0391100B-79EB-4063-9D1A-83C045FAF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9" name="组合 78">
                    <a:extLst>
                      <a:ext uri="{FF2B5EF4-FFF2-40B4-BE49-F238E27FC236}">
                        <a16:creationId xmlns:a16="http://schemas.microsoft.com/office/drawing/2014/main" id="{4CA4B88C-1EC1-4210-9B5C-E0B9017CB6ED}"/>
                      </a:ext>
                    </a:extLst>
                  </p:cNvPr>
                  <p:cNvGrpSpPr/>
                  <p:nvPr/>
                </p:nvGrpSpPr>
                <p:grpSpPr>
                  <a:xfrm>
                    <a:off x="6577223" y="3395656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4" name="矩形 83">
                      <a:extLst>
                        <a:ext uri="{FF2B5EF4-FFF2-40B4-BE49-F238E27FC236}">
                          <a16:creationId xmlns:a16="http://schemas.microsoft.com/office/drawing/2014/main" id="{5270B381-5F6A-40B4-9E5A-7CE04701DE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矩形 84">
                      <a:extLst>
                        <a:ext uri="{FF2B5EF4-FFF2-40B4-BE49-F238E27FC236}">
                          <a16:creationId xmlns:a16="http://schemas.microsoft.com/office/drawing/2014/main" id="{ACAC0611-56DC-4117-80C8-5649727D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矩形 85">
                      <a:extLst>
                        <a:ext uri="{FF2B5EF4-FFF2-40B4-BE49-F238E27FC236}">
                          <a16:creationId xmlns:a16="http://schemas.microsoft.com/office/drawing/2014/main" id="{39989E5E-1D7E-4EAC-BEE2-D937CFBE8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80" name="组合 79">
                    <a:extLst>
                      <a:ext uri="{FF2B5EF4-FFF2-40B4-BE49-F238E27FC236}">
                        <a16:creationId xmlns:a16="http://schemas.microsoft.com/office/drawing/2014/main" id="{ACA2A44C-B726-4EA7-B9EC-07C2B853B245}"/>
                      </a:ext>
                    </a:extLst>
                  </p:cNvPr>
                  <p:cNvGrpSpPr/>
                  <p:nvPr/>
                </p:nvGrpSpPr>
                <p:grpSpPr>
                  <a:xfrm>
                    <a:off x="6582546" y="3610757"/>
                    <a:ext cx="387125" cy="183283"/>
                    <a:chOff x="6577223" y="3180555"/>
                    <a:chExt cx="387125" cy="183283"/>
                  </a:xfrm>
                </p:grpSpPr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AE68F31F-30D6-4BCA-91A1-48537EF26E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72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矩形 81">
                      <a:extLst>
                        <a:ext uri="{FF2B5EF4-FFF2-40B4-BE49-F238E27FC236}">
                          <a16:creationId xmlns:a16="http://schemas.microsoft.com/office/drawing/2014/main" id="{D0AB1B49-47AD-44A5-A1ED-B6A3321C8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487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" name="矩形 82">
                      <a:extLst>
                        <a:ext uri="{FF2B5EF4-FFF2-40B4-BE49-F238E27FC236}">
                          <a16:creationId xmlns:a16="http://schemas.microsoft.com/office/drawing/2014/main" id="{A308AB27-6B53-42F6-A371-01A5BDBD80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2523" y="3180555"/>
                      <a:ext cx="111825" cy="183283"/>
                    </a:xfrm>
                    <a:prstGeom prst="rect">
                      <a:avLst/>
                    </a:prstGeom>
                    <a:solidFill>
                      <a:srgbClr val="2D3F4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AD77DF7-CB00-409F-8A40-E853945A3493}"/>
                    </a:ext>
                  </a:extLst>
                </p:cNvPr>
                <p:cNvSpPr/>
                <p:nvPr/>
              </p:nvSpPr>
              <p:spPr>
                <a:xfrm>
                  <a:off x="7053675" y="3702398"/>
                  <a:ext cx="241639" cy="359077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D966B650-B969-48BA-AD36-901BF5F34526}"/>
                  </a:ext>
                </a:extLst>
              </p:cNvPr>
              <p:cNvGrpSpPr/>
              <p:nvPr/>
            </p:nvGrpSpPr>
            <p:grpSpPr>
              <a:xfrm>
                <a:off x="4771015" y="2155659"/>
                <a:ext cx="1896957" cy="290139"/>
                <a:chOff x="4374911" y="2048306"/>
                <a:chExt cx="1896957" cy="290139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00029145-9848-4750-A7A3-67DD54FB5BD5}"/>
                    </a:ext>
                  </a:extLst>
                </p:cNvPr>
                <p:cNvSpPr/>
                <p:nvPr/>
              </p:nvSpPr>
              <p:spPr>
                <a:xfrm>
                  <a:off x="4374911" y="20621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D7BFF08-76AB-427E-97A0-93DF7D420FE3}"/>
                    </a:ext>
                  </a:extLst>
                </p:cNvPr>
                <p:cNvSpPr/>
                <p:nvPr/>
              </p:nvSpPr>
              <p:spPr>
                <a:xfrm>
                  <a:off x="4657882" y="2054090"/>
                  <a:ext cx="183881" cy="284355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51C47097-ADD8-41F1-B0C2-F226BCB126B0}"/>
                    </a:ext>
                  </a:extLst>
                </p:cNvPr>
                <p:cNvSpPr/>
                <p:nvPr/>
              </p:nvSpPr>
              <p:spPr>
                <a:xfrm>
                  <a:off x="4921738" y="2055178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4EE1B441-C714-4A46-B114-2D0903E1CDD8}"/>
                    </a:ext>
                  </a:extLst>
                </p:cNvPr>
                <p:cNvSpPr/>
                <p:nvPr/>
              </p:nvSpPr>
              <p:spPr>
                <a:xfrm>
                  <a:off x="5204906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7C8C5EAB-A32D-4E51-B8B7-E42D29585A62}"/>
                    </a:ext>
                  </a:extLst>
                </p:cNvPr>
                <p:cNvSpPr/>
                <p:nvPr/>
              </p:nvSpPr>
              <p:spPr>
                <a:xfrm>
                  <a:off x="550529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FC609F7E-AEFF-4063-A50A-AE164D948D23}"/>
                    </a:ext>
                  </a:extLst>
                </p:cNvPr>
                <p:cNvSpPr/>
                <p:nvPr/>
              </p:nvSpPr>
              <p:spPr>
                <a:xfrm>
                  <a:off x="5783589" y="2048306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DDE82FB4-EBBF-4A98-8301-B32F18556F97}"/>
                    </a:ext>
                  </a:extLst>
                </p:cNvPr>
                <p:cNvSpPr/>
                <p:nvPr/>
              </p:nvSpPr>
              <p:spPr>
                <a:xfrm>
                  <a:off x="6087987" y="2050589"/>
                  <a:ext cx="183881" cy="276256"/>
                </a:xfrm>
                <a:prstGeom prst="rect">
                  <a:avLst/>
                </a:prstGeom>
                <a:solidFill>
                  <a:srgbClr val="2D3F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8E03A5C-1ADC-4B5E-A52B-59EEC6977783}"/>
                </a:ext>
              </a:extLst>
            </p:cNvPr>
            <p:cNvCxnSpPr>
              <a:cxnSpLocks/>
            </p:cNvCxnSpPr>
            <p:nvPr/>
          </p:nvCxnSpPr>
          <p:spPr>
            <a:xfrm>
              <a:off x="93181" y="721805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0B98EC9-5D9E-4663-880F-548C386BBCF3}"/>
                </a:ext>
              </a:extLst>
            </p:cNvPr>
            <p:cNvSpPr txBox="1"/>
            <p:nvPr/>
          </p:nvSpPr>
          <p:spPr>
            <a:xfrm>
              <a:off x="1281219" y="226943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23715B-E385-4193-B3AC-47CCEE265EB1}"/>
              </a:ext>
            </a:extLst>
          </p:cNvPr>
          <p:cNvCxnSpPr>
            <a:cxnSpLocks/>
          </p:cNvCxnSpPr>
          <p:nvPr/>
        </p:nvCxnSpPr>
        <p:spPr>
          <a:xfrm>
            <a:off x="2695393" y="1551864"/>
            <a:ext cx="432048" cy="0"/>
          </a:xfrm>
          <a:prstGeom prst="line">
            <a:avLst/>
          </a:prstGeom>
          <a:ln>
            <a:solidFill>
              <a:srgbClr val="B6AC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17B681D7-62C4-49C6-92D6-6E11DAD8D17C}"/>
              </a:ext>
            </a:extLst>
          </p:cNvPr>
          <p:cNvCxnSpPr/>
          <p:nvPr/>
        </p:nvCxnSpPr>
        <p:spPr>
          <a:xfrm>
            <a:off x="3127441" y="1551864"/>
            <a:ext cx="864096" cy="1440160"/>
          </a:xfrm>
          <a:prstGeom prst="straightConnector1">
            <a:avLst/>
          </a:prstGeom>
          <a:ln>
            <a:solidFill>
              <a:srgbClr val="B6AC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7E6C95-464C-B14E-988D-73D436F57B29}"/>
              </a:ext>
            </a:extLst>
          </p:cNvPr>
          <p:cNvGrpSpPr/>
          <p:nvPr/>
        </p:nvGrpSpPr>
        <p:grpSpPr>
          <a:xfrm>
            <a:off x="447254" y="1014147"/>
            <a:ext cx="2228575" cy="1501147"/>
            <a:chOff x="447254" y="1014147"/>
            <a:chExt cx="2228575" cy="1501147"/>
          </a:xfrm>
        </p:grpSpPr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888245A4-6B7E-4A2E-A8B4-1DAF0697BC02}"/>
                </a:ext>
              </a:extLst>
            </p:cNvPr>
            <p:cNvSpPr/>
            <p:nvPr/>
          </p:nvSpPr>
          <p:spPr>
            <a:xfrm>
              <a:off x="447254" y="1014147"/>
              <a:ext cx="2228575" cy="1501147"/>
            </a:xfrm>
            <a:prstGeom prst="roundRect">
              <a:avLst/>
            </a:prstGeom>
            <a:noFill/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1DFB8E7-DC4C-435C-B4DB-0F1B1EE1199E}"/>
                </a:ext>
              </a:extLst>
            </p:cNvPr>
            <p:cNvSpPr txBox="1"/>
            <p:nvPr/>
          </p:nvSpPr>
          <p:spPr>
            <a:xfrm>
              <a:off x="676676" y="1313083"/>
              <a:ext cx="18338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D3CDB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输入正文内容，</a:t>
              </a:r>
              <a:endParaRPr lang="en-US" altLang="zh-CN" dirty="0">
                <a:solidFill>
                  <a:srgbClr val="D3CDB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dirty="0">
                  <a:solidFill>
                    <a:srgbClr val="D3CDB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输入正文内容，</a:t>
              </a:r>
              <a:endParaRPr lang="en-US" altLang="zh-CN" dirty="0">
                <a:solidFill>
                  <a:srgbClr val="D3CDB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zh-CN" altLang="en-US" dirty="0">
                  <a:solidFill>
                    <a:srgbClr val="D3CDB7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输入正文内容，</a:t>
              </a:r>
              <a:endParaRPr lang="en-US" altLang="zh-CN" dirty="0">
                <a:solidFill>
                  <a:srgbClr val="D3CDB7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29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ADE245-BB07-DAB5-14F9-27AED201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6" y="14587"/>
            <a:ext cx="9144000" cy="51435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B29F25CC-0749-452D-91D4-4D9E7ED3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" t="-3603" r="324" b="9055"/>
          <a:stretch/>
        </p:blipFill>
        <p:spPr>
          <a:xfrm>
            <a:off x="-10859" y="-1172666"/>
            <a:ext cx="9154859" cy="5801023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67F9E54-AAED-41B8-9C4A-BBE37CB05BB7}"/>
              </a:ext>
            </a:extLst>
          </p:cNvPr>
          <p:cNvSpPr/>
          <p:nvPr/>
        </p:nvSpPr>
        <p:spPr>
          <a:xfrm>
            <a:off x="-11477" y="2921987"/>
            <a:ext cx="9166954" cy="2241116"/>
          </a:xfrm>
          <a:custGeom>
            <a:avLst/>
            <a:gdLst>
              <a:gd name="connsiteX0" fmla="*/ 0 w 9865096"/>
              <a:gd name="connsiteY0" fmla="*/ 0 h 4257340"/>
              <a:gd name="connsiteX1" fmla="*/ 135002 w 9865096"/>
              <a:gd name="connsiteY1" fmla="*/ 115589 h 4257340"/>
              <a:gd name="connsiteX2" fmla="*/ 4932548 w 9865096"/>
              <a:gd name="connsiteY2" fmla="*/ 1817953 h 4257340"/>
              <a:gd name="connsiteX3" fmla="*/ 9730095 w 9865096"/>
              <a:gd name="connsiteY3" fmla="*/ 115589 h 4257340"/>
              <a:gd name="connsiteX4" fmla="*/ 9865096 w 9865096"/>
              <a:gd name="connsiteY4" fmla="*/ 0 h 4257340"/>
              <a:gd name="connsiteX5" fmla="*/ 9865096 w 9865096"/>
              <a:gd name="connsiteY5" fmla="*/ 4257340 h 4257340"/>
              <a:gd name="connsiteX6" fmla="*/ 0 w 9865096"/>
              <a:gd name="connsiteY6" fmla="*/ 4257340 h 425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5096" h="4257340">
                <a:moveTo>
                  <a:pt x="0" y="0"/>
                </a:moveTo>
                <a:lnTo>
                  <a:pt x="135002" y="115589"/>
                </a:lnTo>
                <a:cubicBezTo>
                  <a:pt x="1438741" y="1179092"/>
                  <a:pt x="3110165" y="1817953"/>
                  <a:pt x="4932548" y="1817953"/>
                </a:cubicBezTo>
                <a:cubicBezTo>
                  <a:pt x="6754932" y="1817953"/>
                  <a:pt x="8426356" y="1179092"/>
                  <a:pt x="9730095" y="115589"/>
                </a:cubicBezTo>
                <a:lnTo>
                  <a:pt x="9865096" y="0"/>
                </a:lnTo>
                <a:lnTo>
                  <a:pt x="9865096" y="4257340"/>
                </a:lnTo>
                <a:lnTo>
                  <a:pt x="0" y="4257340"/>
                </a:lnTo>
                <a:close/>
              </a:path>
            </a:pathLst>
          </a:custGeom>
          <a:solidFill>
            <a:srgbClr val="B6AC88"/>
          </a:solidFill>
          <a:ln>
            <a:solidFill>
              <a:srgbClr val="B6AC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标题 1">
            <a:extLst>
              <a:ext uri="{FF2B5EF4-FFF2-40B4-BE49-F238E27FC236}">
                <a16:creationId xmlns:a16="http://schemas.microsoft.com/office/drawing/2014/main" id="{CF2BCE5E-A339-44C4-B344-05AD0727CADF}"/>
              </a:ext>
            </a:extLst>
          </p:cNvPr>
          <p:cNvSpPr txBox="1">
            <a:spLocks/>
          </p:cNvSpPr>
          <p:nvPr/>
        </p:nvSpPr>
        <p:spPr>
          <a:xfrm>
            <a:off x="4139952" y="4032854"/>
            <a:ext cx="1133284" cy="1080120"/>
          </a:xfrm>
          <a:prstGeom prst="rect">
            <a:avLst/>
          </a:prstGeom>
          <a:ln>
            <a:solidFill>
              <a:srgbClr val="2D3F46"/>
            </a:solidFill>
          </a:ln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000" dirty="0">
                <a:solidFill>
                  <a:srgbClr val="2D3F46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终</a:t>
            </a:r>
          </a:p>
        </p:txBody>
      </p:sp>
    </p:spTree>
    <p:extLst>
      <p:ext uri="{BB962C8B-B14F-4D97-AF65-F5344CB8AC3E}">
        <p14:creationId xmlns:p14="http://schemas.microsoft.com/office/powerpoint/2010/main" val="155628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/>
          </p:cNvSpPr>
          <p:nvPr/>
        </p:nvSpPr>
        <p:spPr>
          <a:xfrm>
            <a:off x="7912" y="-15428"/>
            <a:ext cx="2547863" cy="5164038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图片 5" descr="图片包含 黑暗, 建筑, 大, 游戏机&#10;&#10;描述已自动生成">
            <a:extLst>
              <a:ext uri="{FF2B5EF4-FFF2-40B4-BE49-F238E27FC236}">
                <a16:creationId xmlns:a16="http://schemas.microsoft.com/office/drawing/2014/main" id="{02F5CCC7-57FD-2317-26FE-70C66462E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98" r="24945" b="29359"/>
          <a:stretch/>
        </p:blipFill>
        <p:spPr>
          <a:xfrm>
            <a:off x="0" y="0"/>
            <a:ext cx="3707904" cy="5160556"/>
          </a:xfrm>
          <a:prstGeom prst="rect">
            <a:avLst/>
          </a:prstGeom>
          <a:solidFill>
            <a:srgbClr val="2D3F46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60BD64-8381-AD08-1191-A67088D631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311" b="28759"/>
          <a:stretch/>
        </p:blipFill>
        <p:spPr>
          <a:xfrm>
            <a:off x="6396376" y="3519181"/>
            <a:ext cx="2771324" cy="170723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A883723-0A2F-4526-A7AE-215C3E6A8607}"/>
              </a:ext>
            </a:extLst>
          </p:cNvPr>
          <p:cNvGrpSpPr/>
          <p:nvPr/>
        </p:nvGrpSpPr>
        <p:grpSpPr>
          <a:xfrm>
            <a:off x="1229216" y="2400288"/>
            <a:ext cx="1015663" cy="2097185"/>
            <a:chOff x="6868705" y="1517610"/>
            <a:chExt cx="1015663" cy="2097185"/>
          </a:xfrm>
        </p:grpSpPr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F5827235-EB79-4C51-A2D6-58A740C34DA5}"/>
                </a:ext>
              </a:extLst>
            </p:cNvPr>
            <p:cNvSpPr txBox="1"/>
            <p:nvPr/>
          </p:nvSpPr>
          <p:spPr>
            <a:xfrm>
              <a:off x="6868705" y="1517610"/>
              <a:ext cx="1015663" cy="7920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目</a:t>
              </a:r>
            </a:p>
          </p:txBody>
        </p: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8DA4D8C8-9FCD-4439-854E-8B20503923FD}"/>
                </a:ext>
              </a:extLst>
            </p:cNvPr>
            <p:cNvSpPr txBox="1"/>
            <p:nvPr/>
          </p:nvSpPr>
          <p:spPr>
            <a:xfrm>
              <a:off x="6868705" y="2750699"/>
              <a:ext cx="1015663" cy="8640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录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19A4433-17F2-4270-8071-27B878BB7A52}"/>
              </a:ext>
            </a:extLst>
          </p:cNvPr>
          <p:cNvGrpSpPr/>
          <p:nvPr/>
        </p:nvGrpSpPr>
        <p:grpSpPr>
          <a:xfrm>
            <a:off x="3375768" y="936167"/>
            <a:ext cx="4309910" cy="671262"/>
            <a:chOff x="3606905" y="842967"/>
            <a:chExt cx="4309910" cy="671262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9C5B214-F1DF-488B-8E34-C48AF939D6D5}"/>
                </a:ext>
              </a:extLst>
            </p:cNvPr>
            <p:cNvSpPr/>
            <p:nvPr/>
          </p:nvSpPr>
          <p:spPr>
            <a:xfrm>
              <a:off x="3606905" y="867897"/>
              <a:ext cx="645564" cy="646332"/>
            </a:xfrm>
            <a:prstGeom prst="ellipse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2386619-B4AF-450C-BDA2-3CFE10E25833}"/>
                </a:ext>
              </a:extLst>
            </p:cNvPr>
            <p:cNvSpPr txBox="1"/>
            <p:nvPr/>
          </p:nvSpPr>
          <p:spPr>
            <a:xfrm>
              <a:off x="3609793" y="842967"/>
              <a:ext cx="696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2C3F46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壹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88E454D-453A-4CE2-9CF6-B2A691359128}"/>
                </a:ext>
              </a:extLst>
            </p:cNvPr>
            <p:cNvCxnSpPr>
              <a:cxnSpLocks/>
            </p:cNvCxnSpPr>
            <p:nvPr/>
          </p:nvCxnSpPr>
          <p:spPr>
            <a:xfrm>
              <a:off x="4659121" y="1448312"/>
              <a:ext cx="2880320" cy="0"/>
            </a:xfrm>
            <a:prstGeom prst="line">
              <a:avLst/>
            </a:prstGeom>
            <a:ln w="12700">
              <a:solidFill>
                <a:srgbClr val="B6AC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634FA6A-D0B9-41E5-8A44-BD976E7CCFDF}"/>
                </a:ext>
              </a:extLst>
            </p:cNvPr>
            <p:cNvSpPr txBox="1"/>
            <p:nvPr/>
          </p:nvSpPr>
          <p:spPr>
            <a:xfrm>
              <a:off x="4791885" y="891072"/>
              <a:ext cx="3124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D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输入标题输入标题</a:t>
              </a:r>
            </a:p>
          </p:txBody>
        </p:sp>
      </p:grpSp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9AE7BC21-C5C0-4980-8F92-72BE99BED509}"/>
              </a:ext>
            </a:extLst>
          </p:cNvPr>
          <p:cNvSpPr/>
          <p:nvPr/>
        </p:nvSpPr>
        <p:spPr>
          <a:xfrm rot="16200000" flipV="1">
            <a:off x="9076852" y="90848"/>
            <a:ext cx="1317303" cy="1135606"/>
          </a:xfrm>
          <a:prstGeom prst="triangle">
            <a:avLst/>
          </a:prstGeom>
          <a:solidFill>
            <a:srgbClr val="2D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CC7EAD-C041-454C-86C4-8BDF907A0410}"/>
              </a:ext>
            </a:extLst>
          </p:cNvPr>
          <p:cNvGrpSpPr/>
          <p:nvPr/>
        </p:nvGrpSpPr>
        <p:grpSpPr>
          <a:xfrm>
            <a:off x="3361063" y="2234753"/>
            <a:ext cx="4309910" cy="661760"/>
            <a:chOff x="3606905" y="867897"/>
            <a:chExt cx="4309910" cy="66176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79D1B9F-9E03-4183-A9CC-24854AB23171}"/>
                </a:ext>
              </a:extLst>
            </p:cNvPr>
            <p:cNvSpPr/>
            <p:nvPr/>
          </p:nvSpPr>
          <p:spPr>
            <a:xfrm>
              <a:off x="3606905" y="867897"/>
              <a:ext cx="645564" cy="646332"/>
            </a:xfrm>
            <a:prstGeom prst="ellipse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3A727D-A7CC-4ADE-9DC1-0A7180D8DDC1}"/>
                </a:ext>
              </a:extLst>
            </p:cNvPr>
            <p:cNvSpPr txBox="1"/>
            <p:nvPr/>
          </p:nvSpPr>
          <p:spPr>
            <a:xfrm>
              <a:off x="3606905" y="883326"/>
              <a:ext cx="696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2C3F46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贰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3901EC3-5D86-4A0D-89C4-2688F6C797B7}"/>
                </a:ext>
              </a:extLst>
            </p:cNvPr>
            <p:cNvCxnSpPr>
              <a:cxnSpLocks/>
            </p:cNvCxnSpPr>
            <p:nvPr/>
          </p:nvCxnSpPr>
          <p:spPr>
            <a:xfrm>
              <a:off x="4659121" y="1448312"/>
              <a:ext cx="2880320" cy="0"/>
            </a:xfrm>
            <a:prstGeom prst="line">
              <a:avLst/>
            </a:prstGeom>
            <a:ln w="12700">
              <a:solidFill>
                <a:srgbClr val="B6AC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4F3F84C-F273-4EA6-8786-31B863574D6F}"/>
                </a:ext>
              </a:extLst>
            </p:cNvPr>
            <p:cNvSpPr txBox="1"/>
            <p:nvPr/>
          </p:nvSpPr>
          <p:spPr>
            <a:xfrm>
              <a:off x="4791885" y="891072"/>
              <a:ext cx="3124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D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输入标题输入标题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324E46-D236-483A-B1B7-ECBACF2F7FAE}"/>
              </a:ext>
            </a:extLst>
          </p:cNvPr>
          <p:cNvGrpSpPr/>
          <p:nvPr/>
        </p:nvGrpSpPr>
        <p:grpSpPr>
          <a:xfrm>
            <a:off x="3361063" y="3492981"/>
            <a:ext cx="4309910" cy="661760"/>
            <a:chOff x="3606905" y="852469"/>
            <a:chExt cx="4309910" cy="66176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72F6719-C175-4188-8682-BE96D37E2D54}"/>
                </a:ext>
              </a:extLst>
            </p:cNvPr>
            <p:cNvSpPr/>
            <p:nvPr/>
          </p:nvSpPr>
          <p:spPr>
            <a:xfrm>
              <a:off x="3606905" y="867897"/>
              <a:ext cx="645564" cy="646332"/>
            </a:xfrm>
            <a:prstGeom prst="ellipse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379976-E6F0-4DAC-8E68-62F59C8EDD96}"/>
                </a:ext>
              </a:extLst>
            </p:cNvPr>
            <p:cNvSpPr txBox="1"/>
            <p:nvPr/>
          </p:nvSpPr>
          <p:spPr>
            <a:xfrm>
              <a:off x="3606905" y="852469"/>
              <a:ext cx="696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2C3F46"/>
                  </a:solidFill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叁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D657457-2C90-48D7-A15D-0F4667C4C21F}"/>
                </a:ext>
              </a:extLst>
            </p:cNvPr>
            <p:cNvCxnSpPr>
              <a:cxnSpLocks/>
            </p:cNvCxnSpPr>
            <p:nvPr/>
          </p:nvCxnSpPr>
          <p:spPr>
            <a:xfrm>
              <a:off x="4659121" y="1448312"/>
              <a:ext cx="2880320" cy="0"/>
            </a:xfrm>
            <a:prstGeom prst="line">
              <a:avLst/>
            </a:prstGeom>
            <a:ln w="12700">
              <a:solidFill>
                <a:srgbClr val="B6AC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EAFD42-C65B-45F5-AD41-274EEB9DA57C}"/>
                </a:ext>
              </a:extLst>
            </p:cNvPr>
            <p:cNvSpPr txBox="1"/>
            <p:nvPr/>
          </p:nvSpPr>
          <p:spPr>
            <a:xfrm>
              <a:off x="4791885" y="891072"/>
              <a:ext cx="3124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D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输入标题输入标题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6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 xmlns:a16="http://schemas.microsoft.com/office/drawing/2014/main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DA3B0B9-F2D6-4B87-BC8B-F005FEB14CDC}"/>
              </a:ext>
            </a:extLst>
          </p:cNvPr>
          <p:cNvSpPr/>
          <p:nvPr/>
        </p:nvSpPr>
        <p:spPr>
          <a:xfrm>
            <a:off x="5143500" y="-1"/>
            <a:ext cx="5143500" cy="258048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F192C58B-604F-4416-A2CD-053D9E98559E}"/>
              </a:ext>
            </a:extLst>
          </p:cNvPr>
          <p:cNvSpPr/>
          <p:nvPr/>
        </p:nvSpPr>
        <p:spPr>
          <a:xfrm>
            <a:off x="1439137" y="2194036"/>
            <a:ext cx="5904656" cy="656419"/>
          </a:xfrm>
          <a:custGeom>
            <a:avLst/>
            <a:gdLst>
              <a:gd name="connsiteX0" fmla="*/ 6651117 w 7008612"/>
              <a:gd name="connsiteY0" fmla="*/ 0 h 897284"/>
              <a:gd name="connsiteX1" fmla="*/ 7008612 w 7008612"/>
              <a:gd name="connsiteY1" fmla="*/ 0 h 897284"/>
              <a:gd name="connsiteX2" fmla="*/ 7008612 w 7008612"/>
              <a:gd name="connsiteY2" fmla="*/ 897284 h 897284"/>
              <a:gd name="connsiteX3" fmla="*/ 6676770 w 7008612"/>
              <a:gd name="connsiteY3" fmla="*/ 897284 h 897284"/>
              <a:gd name="connsiteX4" fmla="*/ 6684990 w 7008612"/>
              <a:gd name="connsiteY4" fmla="*/ 877928 h 897284"/>
              <a:gd name="connsiteX5" fmla="*/ 6751435 w 7008612"/>
              <a:gd name="connsiteY5" fmla="*/ 478845 h 897284"/>
              <a:gd name="connsiteX6" fmla="*/ 6684990 w 7008612"/>
              <a:gd name="connsiteY6" fmla="*/ 79762 h 897284"/>
              <a:gd name="connsiteX7" fmla="*/ 0 w 7008612"/>
              <a:gd name="connsiteY7" fmla="*/ 0 h 897284"/>
              <a:gd name="connsiteX8" fmla="*/ 310677 w 7008612"/>
              <a:gd name="connsiteY8" fmla="*/ 0 h 897284"/>
              <a:gd name="connsiteX9" fmla="*/ 276805 w 7008612"/>
              <a:gd name="connsiteY9" fmla="*/ 79762 h 897284"/>
              <a:gd name="connsiteX10" fmla="*/ 210359 w 7008612"/>
              <a:gd name="connsiteY10" fmla="*/ 478845 h 897284"/>
              <a:gd name="connsiteX11" fmla="*/ 276805 w 7008612"/>
              <a:gd name="connsiteY11" fmla="*/ 877928 h 897284"/>
              <a:gd name="connsiteX12" fmla="*/ 285025 w 7008612"/>
              <a:gd name="connsiteY12" fmla="*/ 897284 h 897284"/>
              <a:gd name="connsiteX13" fmla="*/ 0 w 7008612"/>
              <a:gd name="connsiteY13" fmla="*/ 897284 h 89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08612" h="897284">
                <a:moveTo>
                  <a:pt x="6651117" y="0"/>
                </a:moveTo>
                <a:lnTo>
                  <a:pt x="7008612" y="0"/>
                </a:lnTo>
                <a:lnTo>
                  <a:pt x="7008612" y="897284"/>
                </a:lnTo>
                <a:lnTo>
                  <a:pt x="6676770" y="897284"/>
                </a:lnTo>
                <a:lnTo>
                  <a:pt x="6684990" y="877928"/>
                </a:lnTo>
                <a:cubicBezTo>
                  <a:pt x="6728556" y="749021"/>
                  <a:pt x="6751435" y="615551"/>
                  <a:pt x="6751435" y="478845"/>
                </a:cubicBezTo>
                <a:cubicBezTo>
                  <a:pt x="6751435" y="342139"/>
                  <a:pt x="6728556" y="208669"/>
                  <a:pt x="6684990" y="79762"/>
                </a:cubicBezTo>
                <a:close/>
                <a:moveTo>
                  <a:pt x="0" y="0"/>
                </a:moveTo>
                <a:lnTo>
                  <a:pt x="310677" y="0"/>
                </a:lnTo>
                <a:lnTo>
                  <a:pt x="276805" y="79762"/>
                </a:lnTo>
                <a:cubicBezTo>
                  <a:pt x="233238" y="208669"/>
                  <a:pt x="210359" y="342139"/>
                  <a:pt x="210359" y="478845"/>
                </a:cubicBezTo>
                <a:cubicBezTo>
                  <a:pt x="210359" y="615551"/>
                  <a:pt x="233238" y="749021"/>
                  <a:pt x="276805" y="877928"/>
                </a:cubicBezTo>
                <a:lnTo>
                  <a:pt x="285025" y="897284"/>
                </a:lnTo>
                <a:lnTo>
                  <a:pt x="0" y="897284"/>
                </a:lnTo>
                <a:close/>
              </a:path>
            </a:pathLst>
          </a:cu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E7C51D53-002D-4453-A307-54A0C1EE6312}"/>
              </a:ext>
            </a:extLst>
          </p:cNvPr>
          <p:cNvSpPr/>
          <p:nvPr/>
        </p:nvSpPr>
        <p:spPr>
          <a:xfrm rot="16200000" flipV="1">
            <a:off x="-271376" y="111164"/>
            <a:ext cx="1317303" cy="1135606"/>
          </a:xfrm>
          <a:prstGeom prst="triangle">
            <a:avLst/>
          </a:prstGeom>
          <a:solidFill>
            <a:srgbClr val="2D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5F493C-8477-41FA-BE30-071BA935F8F1}"/>
              </a:ext>
            </a:extLst>
          </p:cNvPr>
          <p:cNvSpPr txBox="1"/>
          <p:nvPr/>
        </p:nvSpPr>
        <p:spPr>
          <a:xfrm>
            <a:off x="1037943" y="181131"/>
            <a:ext cx="804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80A611-2E29-483C-AD5A-B4A6256938B0}"/>
              </a:ext>
            </a:extLst>
          </p:cNvPr>
          <p:cNvSpPr txBox="1"/>
          <p:nvPr/>
        </p:nvSpPr>
        <p:spPr>
          <a:xfrm>
            <a:off x="1842391" y="2106746"/>
            <a:ext cx="622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D3F46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输入标题输入标题</a:t>
            </a: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F0B235C9-6C61-45FD-9D13-1268F5F7FDA0}"/>
              </a:ext>
            </a:extLst>
          </p:cNvPr>
          <p:cNvSpPr/>
          <p:nvPr/>
        </p:nvSpPr>
        <p:spPr>
          <a:xfrm rot="10800000">
            <a:off x="-36504" y="4885452"/>
            <a:ext cx="5143500" cy="258048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E4FD2C0B-6ED4-424D-99C8-C86C0AB56C91}"/>
              </a:ext>
            </a:extLst>
          </p:cNvPr>
          <p:cNvSpPr/>
          <p:nvPr/>
        </p:nvSpPr>
        <p:spPr>
          <a:xfrm rot="10800000">
            <a:off x="5106996" y="4885452"/>
            <a:ext cx="5143500" cy="258048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312D975-AC6B-A34D-FF42-A12FE3BCC6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75" r="1256" b="28759"/>
          <a:stretch/>
        </p:blipFill>
        <p:spPr>
          <a:xfrm>
            <a:off x="-36504" y="3453449"/>
            <a:ext cx="1476671" cy="1707232"/>
          </a:xfrm>
          <a:prstGeom prst="rect">
            <a:avLst/>
          </a:prstGeom>
        </p:spPr>
      </p:pic>
      <p:pic>
        <p:nvPicPr>
          <p:cNvPr id="213" name="图片 212" descr="图片包含 黑暗, 建筑, 大, 游戏机&#10;&#10;描述已自动生成">
            <a:extLst>
              <a:ext uri="{FF2B5EF4-FFF2-40B4-BE49-F238E27FC236}">
                <a16:creationId xmlns:a16="http://schemas.microsoft.com/office/drawing/2014/main" id="{12B0003C-4670-4C8F-B0C2-7AA0034301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66" r="24945" b="35116"/>
          <a:stretch/>
        </p:blipFill>
        <p:spPr>
          <a:xfrm flipH="1">
            <a:off x="4693079" y="0"/>
            <a:ext cx="4465646" cy="5143500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BA2F240-F0B4-48E1-B33D-CC024E17D980}"/>
              </a:ext>
            </a:extLst>
          </p:cNvPr>
          <p:cNvSpPr/>
          <p:nvPr/>
        </p:nvSpPr>
        <p:spPr>
          <a:xfrm>
            <a:off x="14290" y="0"/>
            <a:ext cx="5143500" cy="258048"/>
          </a:xfrm>
          <a:custGeom>
            <a:avLst/>
            <a:gdLst>
              <a:gd name="connsiteX0" fmla="*/ 2462286 w 5907323"/>
              <a:gd name="connsiteY0" fmla="*/ 206100 h 296369"/>
              <a:gd name="connsiteX1" fmla="*/ 2534237 w 5907323"/>
              <a:gd name="connsiteY1" fmla="*/ 206100 h 296369"/>
              <a:gd name="connsiteX2" fmla="*/ 2537304 w 5907323"/>
              <a:gd name="connsiteY2" fmla="*/ 220054 h 296369"/>
              <a:gd name="connsiteX3" fmla="*/ 2582031 w 5907323"/>
              <a:gd name="connsiteY3" fmla="*/ 247465 h 296369"/>
              <a:gd name="connsiteX4" fmla="*/ 2626023 w 5907323"/>
              <a:gd name="connsiteY4" fmla="*/ 220054 h 296369"/>
              <a:gd name="connsiteX5" fmla="*/ 2629081 w 5907323"/>
              <a:gd name="connsiteY5" fmla="*/ 206100 h 296369"/>
              <a:gd name="connsiteX6" fmla="*/ 2701030 w 5907323"/>
              <a:gd name="connsiteY6" fmla="*/ 206100 h 296369"/>
              <a:gd name="connsiteX7" fmla="*/ 2697604 w 5907323"/>
              <a:gd name="connsiteY7" fmla="*/ 231036 h 296369"/>
              <a:gd name="connsiteX8" fmla="*/ 2647733 w 5907323"/>
              <a:gd name="connsiteY8" fmla="*/ 296369 h 296369"/>
              <a:gd name="connsiteX9" fmla="*/ 2582031 w 5907323"/>
              <a:gd name="connsiteY9" fmla="*/ 278205 h 296369"/>
              <a:gd name="connsiteX10" fmla="*/ 2516329 w 5907323"/>
              <a:gd name="connsiteY10" fmla="*/ 296369 h 296369"/>
              <a:gd name="connsiteX11" fmla="*/ 2465722 w 5907323"/>
              <a:gd name="connsiteY11" fmla="*/ 231036 h 296369"/>
              <a:gd name="connsiteX12" fmla="*/ 1975290 w 5907323"/>
              <a:gd name="connsiteY12" fmla="*/ 206100 h 296369"/>
              <a:gd name="connsiteX13" fmla="*/ 2047240 w 5907323"/>
              <a:gd name="connsiteY13" fmla="*/ 206100 h 296369"/>
              <a:gd name="connsiteX14" fmla="*/ 2050307 w 5907323"/>
              <a:gd name="connsiteY14" fmla="*/ 220054 h 296369"/>
              <a:gd name="connsiteX15" fmla="*/ 2095034 w 5907323"/>
              <a:gd name="connsiteY15" fmla="*/ 247465 h 296369"/>
              <a:gd name="connsiteX16" fmla="*/ 2139026 w 5907323"/>
              <a:gd name="connsiteY16" fmla="*/ 220054 h 296369"/>
              <a:gd name="connsiteX17" fmla="*/ 2142084 w 5907323"/>
              <a:gd name="connsiteY17" fmla="*/ 206100 h 296369"/>
              <a:gd name="connsiteX18" fmla="*/ 2214033 w 5907323"/>
              <a:gd name="connsiteY18" fmla="*/ 206100 h 296369"/>
              <a:gd name="connsiteX19" fmla="*/ 2210608 w 5907323"/>
              <a:gd name="connsiteY19" fmla="*/ 231036 h 296369"/>
              <a:gd name="connsiteX20" fmla="*/ 2160736 w 5907323"/>
              <a:gd name="connsiteY20" fmla="*/ 296369 h 296369"/>
              <a:gd name="connsiteX21" fmla="*/ 2095034 w 5907323"/>
              <a:gd name="connsiteY21" fmla="*/ 278205 h 296369"/>
              <a:gd name="connsiteX22" fmla="*/ 2029332 w 5907323"/>
              <a:gd name="connsiteY22" fmla="*/ 296369 h 296369"/>
              <a:gd name="connsiteX23" fmla="*/ 1978725 w 5907323"/>
              <a:gd name="connsiteY23" fmla="*/ 231036 h 296369"/>
              <a:gd name="connsiteX24" fmla="*/ 1477750 w 5907323"/>
              <a:gd name="connsiteY24" fmla="*/ 206100 h 296369"/>
              <a:gd name="connsiteX25" fmla="*/ 1549700 w 5907323"/>
              <a:gd name="connsiteY25" fmla="*/ 206100 h 296369"/>
              <a:gd name="connsiteX26" fmla="*/ 1552767 w 5907323"/>
              <a:gd name="connsiteY26" fmla="*/ 220054 h 296369"/>
              <a:gd name="connsiteX27" fmla="*/ 1597494 w 5907323"/>
              <a:gd name="connsiteY27" fmla="*/ 247465 h 296369"/>
              <a:gd name="connsiteX28" fmla="*/ 1641486 w 5907323"/>
              <a:gd name="connsiteY28" fmla="*/ 220054 h 296369"/>
              <a:gd name="connsiteX29" fmla="*/ 1644544 w 5907323"/>
              <a:gd name="connsiteY29" fmla="*/ 206100 h 296369"/>
              <a:gd name="connsiteX30" fmla="*/ 1716493 w 5907323"/>
              <a:gd name="connsiteY30" fmla="*/ 206100 h 296369"/>
              <a:gd name="connsiteX31" fmla="*/ 1713068 w 5907323"/>
              <a:gd name="connsiteY31" fmla="*/ 231036 h 296369"/>
              <a:gd name="connsiteX32" fmla="*/ 1663197 w 5907323"/>
              <a:gd name="connsiteY32" fmla="*/ 296369 h 296369"/>
              <a:gd name="connsiteX33" fmla="*/ 1597494 w 5907323"/>
              <a:gd name="connsiteY33" fmla="*/ 278205 h 296369"/>
              <a:gd name="connsiteX34" fmla="*/ 1531792 w 5907323"/>
              <a:gd name="connsiteY34" fmla="*/ 296369 h 296369"/>
              <a:gd name="connsiteX35" fmla="*/ 1481185 w 5907323"/>
              <a:gd name="connsiteY35" fmla="*/ 231036 h 296369"/>
              <a:gd name="connsiteX36" fmla="*/ 983749 w 5907323"/>
              <a:gd name="connsiteY36" fmla="*/ 206100 h 296369"/>
              <a:gd name="connsiteX37" fmla="*/ 1055699 w 5907323"/>
              <a:gd name="connsiteY37" fmla="*/ 206100 h 296369"/>
              <a:gd name="connsiteX38" fmla="*/ 1058766 w 5907323"/>
              <a:gd name="connsiteY38" fmla="*/ 220054 h 296369"/>
              <a:gd name="connsiteX39" fmla="*/ 1103493 w 5907323"/>
              <a:gd name="connsiteY39" fmla="*/ 247465 h 296369"/>
              <a:gd name="connsiteX40" fmla="*/ 1147486 w 5907323"/>
              <a:gd name="connsiteY40" fmla="*/ 220054 h 296369"/>
              <a:gd name="connsiteX41" fmla="*/ 1150543 w 5907323"/>
              <a:gd name="connsiteY41" fmla="*/ 206100 h 296369"/>
              <a:gd name="connsiteX42" fmla="*/ 1222492 w 5907323"/>
              <a:gd name="connsiteY42" fmla="*/ 206100 h 296369"/>
              <a:gd name="connsiteX43" fmla="*/ 1219067 w 5907323"/>
              <a:gd name="connsiteY43" fmla="*/ 231036 h 296369"/>
              <a:gd name="connsiteX44" fmla="*/ 1169196 w 5907323"/>
              <a:gd name="connsiteY44" fmla="*/ 296369 h 296369"/>
              <a:gd name="connsiteX45" fmla="*/ 1103493 w 5907323"/>
              <a:gd name="connsiteY45" fmla="*/ 278205 h 296369"/>
              <a:gd name="connsiteX46" fmla="*/ 1037791 w 5907323"/>
              <a:gd name="connsiteY46" fmla="*/ 296369 h 296369"/>
              <a:gd name="connsiteX47" fmla="*/ 987184 w 5907323"/>
              <a:gd name="connsiteY47" fmla="*/ 231036 h 296369"/>
              <a:gd name="connsiteX48" fmla="*/ 486207 w 5907323"/>
              <a:gd name="connsiteY48" fmla="*/ 206100 h 296369"/>
              <a:gd name="connsiteX49" fmla="*/ 558157 w 5907323"/>
              <a:gd name="connsiteY49" fmla="*/ 206100 h 296369"/>
              <a:gd name="connsiteX50" fmla="*/ 561225 w 5907323"/>
              <a:gd name="connsiteY50" fmla="*/ 220054 h 296369"/>
              <a:gd name="connsiteX51" fmla="*/ 605952 w 5907323"/>
              <a:gd name="connsiteY51" fmla="*/ 247465 h 296369"/>
              <a:gd name="connsiteX52" fmla="*/ 649944 w 5907323"/>
              <a:gd name="connsiteY52" fmla="*/ 220054 h 296369"/>
              <a:gd name="connsiteX53" fmla="*/ 653003 w 5907323"/>
              <a:gd name="connsiteY53" fmla="*/ 206100 h 296369"/>
              <a:gd name="connsiteX54" fmla="*/ 724951 w 5907323"/>
              <a:gd name="connsiteY54" fmla="*/ 206100 h 296369"/>
              <a:gd name="connsiteX55" fmla="*/ 721526 w 5907323"/>
              <a:gd name="connsiteY55" fmla="*/ 231036 h 296369"/>
              <a:gd name="connsiteX56" fmla="*/ 671655 w 5907323"/>
              <a:gd name="connsiteY56" fmla="*/ 296369 h 296369"/>
              <a:gd name="connsiteX57" fmla="*/ 605952 w 5907323"/>
              <a:gd name="connsiteY57" fmla="*/ 278205 h 296369"/>
              <a:gd name="connsiteX58" fmla="*/ 540249 w 5907323"/>
              <a:gd name="connsiteY58" fmla="*/ 296369 h 296369"/>
              <a:gd name="connsiteX59" fmla="*/ 489642 w 5907323"/>
              <a:gd name="connsiteY59" fmla="*/ 231036 h 296369"/>
              <a:gd name="connsiteX60" fmla="*/ 5418865 w 5907323"/>
              <a:gd name="connsiteY60" fmla="*/ 206099 h 296369"/>
              <a:gd name="connsiteX61" fmla="*/ 5490815 w 5907323"/>
              <a:gd name="connsiteY61" fmla="*/ 206099 h 296369"/>
              <a:gd name="connsiteX62" fmla="*/ 5493883 w 5907323"/>
              <a:gd name="connsiteY62" fmla="*/ 220053 h 296369"/>
              <a:gd name="connsiteX63" fmla="*/ 5538610 w 5907323"/>
              <a:gd name="connsiteY63" fmla="*/ 247464 h 296369"/>
              <a:gd name="connsiteX64" fmla="*/ 5582602 w 5907323"/>
              <a:gd name="connsiteY64" fmla="*/ 220053 h 296369"/>
              <a:gd name="connsiteX65" fmla="*/ 5585659 w 5907323"/>
              <a:gd name="connsiteY65" fmla="*/ 206099 h 296369"/>
              <a:gd name="connsiteX66" fmla="*/ 5657608 w 5907323"/>
              <a:gd name="connsiteY66" fmla="*/ 206099 h 296369"/>
              <a:gd name="connsiteX67" fmla="*/ 5654183 w 5907323"/>
              <a:gd name="connsiteY67" fmla="*/ 231035 h 296369"/>
              <a:gd name="connsiteX68" fmla="*/ 5604312 w 5907323"/>
              <a:gd name="connsiteY68" fmla="*/ 296368 h 296369"/>
              <a:gd name="connsiteX69" fmla="*/ 5538610 w 5907323"/>
              <a:gd name="connsiteY69" fmla="*/ 278204 h 296369"/>
              <a:gd name="connsiteX70" fmla="*/ 5472907 w 5907323"/>
              <a:gd name="connsiteY70" fmla="*/ 296368 h 296369"/>
              <a:gd name="connsiteX71" fmla="*/ 5422301 w 5907323"/>
              <a:gd name="connsiteY71" fmla="*/ 231035 h 296369"/>
              <a:gd name="connsiteX72" fmla="*/ 4931868 w 5907323"/>
              <a:gd name="connsiteY72" fmla="*/ 206099 h 296369"/>
              <a:gd name="connsiteX73" fmla="*/ 5003818 w 5907323"/>
              <a:gd name="connsiteY73" fmla="*/ 206099 h 296369"/>
              <a:gd name="connsiteX74" fmla="*/ 5006886 w 5907323"/>
              <a:gd name="connsiteY74" fmla="*/ 220053 h 296369"/>
              <a:gd name="connsiteX75" fmla="*/ 5051613 w 5907323"/>
              <a:gd name="connsiteY75" fmla="*/ 247464 h 296369"/>
              <a:gd name="connsiteX76" fmla="*/ 5095605 w 5907323"/>
              <a:gd name="connsiteY76" fmla="*/ 220053 h 296369"/>
              <a:gd name="connsiteX77" fmla="*/ 5098662 w 5907323"/>
              <a:gd name="connsiteY77" fmla="*/ 206099 h 296369"/>
              <a:gd name="connsiteX78" fmla="*/ 5170611 w 5907323"/>
              <a:gd name="connsiteY78" fmla="*/ 206099 h 296369"/>
              <a:gd name="connsiteX79" fmla="*/ 5167186 w 5907323"/>
              <a:gd name="connsiteY79" fmla="*/ 231035 h 296369"/>
              <a:gd name="connsiteX80" fmla="*/ 5117315 w 5907323"/>
              <a:gd name="connsiteY80" fmla="*/ 296368 h 296369"/>
              <a:gd name="connsiteX81" fmla="*/ 5051613 w 5907323"/>
              <a:gd name="connsiteY81" fmla="*/ 278204 h 296369"/>
              <a:gd name="connsiteX82" fmla="*/ 4985910 w 5907323"/>
              <a:gd name="connsiteY82" fmla="*/ 296368 h 296369"/>
              <a:gd name="connsiteX83" fmla="*/ 4935304 w 5907323"/>
              <a:gd name="connsiteY83" fmla="*/ 231035 h 296369"/>
              <a:gd name="connsiteX84" fmla="*/ 4434328 w 5907323"/>
              <a:gd name="connsiteY84" fmla="*/ 206099 h 296369"/>
              <a:gd name="connsiteX85" fmla="*/ 4506278 w 5907323"/>
              <a:gd name="connsiteY85" fmla="*/ 206099 h 296369"/>
              <a:gd name="connsiteX86" fmla="*/ 4509346 w 5907323"/>
              <a:gd name="connsiteY86" fmla="*/ 220053 h 296369"/>
              <a:gd name="connsiteX87" fmla="*/ 4554073 w 5907323"/>
              <a:gd name="connsiteY87" fmla="*/ 247464 h 296369"/>
              <a:gd name="connsiteX88" fmla="*/ 4598065 w 5907323"/>
              <a:gd name="connsiteY88" fmla="*/ 220053 h 296369"/>
              <a:gd name="connsiteX89" fmla="*/ 4601122 w 5907323"/>
              <a:gd name="connsiteY89" fmla="*/ 206099 h 296369"/>
              <a:gd name="connsiteX90" fmla="*/ 4673071 w 5907323"/>
              <a:gd name="connsiteY90" fmla="*/ 206099 h 296369"/>
              <a:gd name="connsiteX91" fmla="*/ 4669646 w 5907323"/>
              <a:gd name="connsiteY91" fmla="*/ 231035 h 296369"/>
              <a:gd name="connsiteX92" fmla="*/ 4619775 w 5907323"/>
              <a:gd name="connsiteY92" fmla="*/ 296368 h 296369"/>
              <a:gd name="connsiteX93" fmla="*/ 4554073 w 5907323"/>
              <a:gd name="connsiteY93" fmla="*/ 278204 h 296369"/>
              <a:gd name="connsiteX94" fmla="*/ 4488370 w 5907323"/>
              <a:gd name="connsiteY94" fmla="*/ 296368 h 296369"/>
              <a:gd name="connsiteX95" fmla="*/ 4437764 w 5907323"/>
              <a:gd name="connsiteY95" fmla="*/ 231035 h 296369"/>
              <a:gd name="connsiteX96" fmla="*/ 3940327 w 5907323"/>
              <a:gd name="connsiteY96" fmla="*/ 206099 h 296369"/>
              <a:gd name="connsiteX97" fmla="*/ 4012277 w 5907323"/>
              <a:gd name="connsiteY97" fmla="*/ 206099 h 296369"/>
              <a:gd name="connsiteX98" fmla="*/ 4015345 w 5907323"/>
              <a:gd name="connsiteY98" fmla="*/ 220053 h 296369"/>
              <a:gd name="connsiteX99" fmla="*/ 4060072 w 5907323"/>
              <a:gd name="connsiteY99" fmla="*/ 247464 h 296369"/>
              <a:gd name="connsiteX100" fmla="*/ 4104064 w 5907323"/>
              <a:gd name="connsiteY100" fmla="*/ 220053 h 296369"/>
              <a:gd name="connsiteX101" fmla="*/ 4107121 w 5907323"/>
              <a:gd name="connsiteY101" fmla="*/ 206099 h 296369"/>
              <a:gd name="connsiteX102" fmla="*/ 4179070 w 5907323"/>
              <a:gd name="connsiteY102" fmla="*/ 206099 h 296369"/>
              <a:gd name="connsiteX103" fmla="*/ 4175645 w 5907323"/>
              <a:gd name="connsiteY103" fmla="*/ 231035 h 296369"/>
              <a:gd name="connsiteX104" fmla="*/ 4125774 w 5907323"/>
              <a:gd name="connsiteY104" fmla="*/ 296368 h 296369"/>
              <a:gd name="connsiteX105" fmla="*/ 4060072 w 5907323"/>
              <a:gd name="connsiteY105" fmla="*/ 278204 h 296369"/>
              <a:gd name="connsiteX106" fmla="*/ 3994369 w 5907323"/>
              <a:gd name="connsiteY106" fmla="*/ 296368 h 296369"/>
              <a:gd name="connsiteX107" fmla="*/ 3943763 w 5907323"/>
              <a:gd name="connsiteY107" fmla="*/ 231035 h 296369"/>
              <a:gd name="connsiteX108" fmla="*/ 3442786 w 5907323"/>
              <a:gd name="connsiteY108" fmla="*/ 206099 h 296369"/>
              <a:gd name="connsiteX109" fmla="*/ 3514736 w 5907323"/>
              <a:gd name="connsiteY109" fmla="*/ 206099 h 296369"/>
              <a:gd name="connsiteX110" fmla="*/ 3517804 w 5907323"/>
              <a:gd name="connsiteY110" fmla="*/ 220053 h 296369"/>
              <a:gd name="connsiteX111" fmla="*/ 3562531 w 5907323"/>
              <a:gd name="connsiteY111" fmla="*/ 247464 h 296369"/>
              <a:gd name="connsiteX112" fmla="*/ 3606523 w 5907323"/>
              <a:gd name="connsiteY112" fmla="*/ 220053 h 296369"/>
              <a:gd name="connsiteX113" fmla="*/ 3609580 w 5907323"/>
              <a:gd name="connsiteY113" fmla="*/ 206099 h 296369"/>
              <a:gd name="connsiteX114" fmla="*/ 3681529 w 5907323"/>
              <a:gd name="connsiteY114" fmla="*/ 206099 h 296369"/>
              <a:gd name="connsiteX115" fmla="*/ 3678104 w 5907323"/>
              <a:gd name="connsiteY115" fmla="*/ 231035 h 296369"/>
              <a:gd name="connsiteX116" fmla="*/ 3628233 w 5907323"/>
              <a:gd name="connsiteY116" fmla="*/ 296368 h 296369"/>
              <a:gd name="connsiteX117" fmla="*/ 3562531 w 5907323"/>
              <a:gd name="connsiteY117" fmla="*/ 278204 h 296369"/>
              <a:gd name="connsiteX118" fmla="*/ 3496828 w 5907323"/>
              <a:gd name="connsiteY118" fmla="*/ 296368 h 296369"/>
              <a:gd name="connsiteX119" fmla="*/ 3446222 w 5907323"/>
              <a:gd name="connsiteY119" fmla="*/ 231035 h 296369"/>
              <a:gd name="connsiteX120" fmla="*/ 2709286 w 5907323"/>
              <a:gd name="connsiteY120" fmla="*/ 206099 h 296369"/>
              <a:gd name="connsiteX121" fmla="*/ 2781236 w 5907323"/>
              <a:gd name="connsiteY121" fmla="*/ 206099 h 296369"/>
              <a:gd name="connsiteX122" fmla="*/ 2784304 w 5907323"/>
              <a:gd name="connsiteY122" fmla="*/ 220053 h 296369"/>
              <a:gd name="connsiteX123" fmla="*/ 2829031 w 5907323"/>
              <a:gd name="connsiteY123" fmla="*/ 247464 h 296369"/>
              <a:gd name="connsiteX124" fmla="*/ 2873023 w 5907323"/>
              <a:gd name="connsiteY124" fmla="*/ 220053 h 296369"/>
              <a:gd name="connsiteX125" fmla="*/ 2876081 w 5907323"/>
              <a:gd name="connsiteY125" fmla="*/ 206099 h 296369"/>
              <a:gd name="connsiteX126" fmla="*/ 2948029 w 5907323"/>
              <a:gd name="connsiteY126" fmla="*/ 206099 h 296369"/>
              <a:gd name="connsiteX127" fmla="*/ 2944604 w 5907323"/>
              <a:gd name="connsiteY127" fmla="*/ 231035 h 296369"/>
              <a:gd name="connsiteX128" fmla="*/ 2894733 w 5907323"/>
              <a:gd name="connsiteY128" fmla="*/ 296368 h 296369"/>
              <a:gd name="connsiteX129" fmla="*/ 2829031 w 5907323"/>
              <a:gd name="connsiteY129" fmla="*/ 278204 h 296369"/>
              <a:gd name="connsiteX130" fmla="*/ 2763329 w 5907323"/>
              <a:gd name="connsiteY130" fmla="*/ 296368 h 296369"/>
              <a:gd name="connsiteX131" fmla="*/ 2712722 w 5907323"/>
              <a:gd name="connsiteY131" fmla="*/ 231035 h 296369"/>
              <a:gd name="connsiteX132" fmla="*/ 2222290 w 5907323"/>
              <a:gd name="connsiteY132" fmla="*/ 206099 h 296369"/>
              <a:gd name="connsiteX133" fmla="*/ 2294240 w 5907323"/>
              <a:gd name="connsiteY133" fmla="*/ 206099 h 296369"/>
              <a:gd name="connsiteX134" fmla="*/ 2297307 w 5907323"/>
              <a:gd name="connsiteY134" fmla="*/ 220053 h 296369"/>
              <a:gd name="connsiteX135" fmla="*/ 2342034 w 5907323"/>
              <a:gd name="connsiteY135" fmla="*/ 247464 h 296369"/>
              <a:gd name="connsiteX136" fmla="*/ 2386026 w 5907323"/>
              <a:gd name="connsiteY136" fmla="*/ 220053 h 296369"/>
              <a:gd name="connsiteX137" fmla="*/ 2389084 w 5907323"/>
              <a:gd name="connsiteY137" fmla="*/ 206099 h 296369"/>
              <a:gd name="connsiteX138" fmla="*/ 2461033 w 5907323"/>
              <a:gd name="connsiteY138" fmla="*/ 206099 h 296369"/>
              <a:gd name="connsiteX139" fmla="*/ 2457608 w 5907323"/>
              <a:gd name="connsiteY139" fmla="*/ 231035 h 296369"/>
              <a:gd name="connsiteX140" fmla="*/ 2407736 w 5907323"/>
              <a:gd name="connsiteY140" fmla="*/ 296368 h 296369"/>
              <a:gd name="connsiteX141" fmla="*/ 2342034 w 5907323"/>
              <a:gd name="connsiteY141" fmla="*/ 278204 h 296369"/>
              <a:gd name="connsiteX142" fmla="*/ 2276332 w 5907323"/>
              <a:gd name="connsiteY142" fmla="*/ 296368 h 296369"/>
              <a:gd name="connsiteX143" fmla="*/ 2225725 w 5907323"/>
              <a:gd name="connsiteY143" fmla="*/ 231035 h 296369"/>
              <a:gd name="connsiteX144" fmla="*/ 1724750 w 5907323"/>
              <a:gd name="connsiteY144" fmla="*/ 206099 h 296369"/>
              <a:gd name="connsiteX145" fmla="*/ 1796700 w 5907323"/>
              <a:gd name="connsiteY145" fmla="*/ 206099 h 296369"/>
              <a:gd name="connsiteX146" fmla="*/ 1799768 w 5907323"/>
              <a:gd name="connsiteY146" fmla="*/ 220053 h 296369"/>
              <a:gd name="connsiteX147" fmla="*/ 1844494 w 5907323"/>
              <a:gd name="connsiteY147" fmla="*/ 247464 h 296369"/>
              <a:gd name="connsiteX148" fmla="*/ 1888487 w 5907323"/>
              <a:gd name="connsiteY148" fmla="*/ 220053 h 296369"/>
              <a:gd name="connsiteX149" fmla="*/ 1891544 w 5907323"/>
              <a:gd name="connsiteY149" fmla="*/ 206099 h 296369"/>
              <a:gd name="connsiteX150" fmla="*/ 1963493 w 5907323"/>
              <a:gd name="connsiteY150" fmla="*/ 206099 h 296369"/>
              <a:gd name="connsiteX151" fmla="*/ 1960068 w 5907323"/>
              <a:gd name="connsiteY151" fmla="*/ 231035 h 296369"/>
              <a:gd name="connsiteX152" fmla="*/ 1910197 w 5907323"/>
              <a:gd name="connsiteY152" fmla="*/ 296368 h 296369"/>
              <a:gd name="connsiteX153" fmla="*/ 1844494 w 5907323"/>
              <a:gd name="connsiteY153" fmla="*/ 278204 h 296369"/>
              <a:gd name="connsiteX154" fmla="*/ 1778792 w 5907323"/>
              <a:gd name="connsiteY154" fmla="*/ 296368 h 296369"/>
              <a:gd name="connsiteX155" fmla="*/ 1728186 w 5907323"/>
              <a:gd name="connsiteY155" fmla="*/ 231035 h 296369"/>
              <a:gd name="connsiteX156" fmla="*/ 1230749 w 5907323"/>
              <a:gd name="connsiteY156" fmla="*/ 206099 h 296369"/>
              <a:gd name="connsiteX157" fmla="*/ 1302699 w 5907323"/>
              <a:gd name="connsiteY157" fmla="*/ 206099 h 296369"/>
              <a:gd name="connsiteX158" fmla="*/ 1305767 w 5907323"/>
              <a:gd name="connsiteY158" fmla="*/ 220053 h 296369"/>
              <a:gd name="connsiteX159" fmla="*/ 1350493 w 5907323"/>
              <a:gd name="connsiteY159" fmla="*/ 247464 h 296369"/>
              <a:gd name="connsiteX160" fmla="*/ 1394486 w 5907323"/>
              <a:gd name="connsiteY160" fmla="*/ 220053 h 296369"/>
              <a:gd name="connsiteX161" fmla="*/ 1397543 w 5907323"/>
              <a:gd name="connsiteY161" fmla="*/ 206099 h 296369"/>
              <a:gd name="connsiteX162" fmla="*/ 1469492 w 5907323"/>
              <a:gd name="connsiteY162" fmla="*/ 206099 h 296369"/>
              <a:gd name="connsiteX163" fmla="*/ 1466067 w 5907323"/>
              <a:gd name="connsiteY163" fmla="*/ 231035 h 296369"/>
              <a:gd name="connsiteX164" fmla="*/ 1416196 w 5907323"/>
              <a:gd name="connsiteY164" fmla="*/ 296368 h 296369"/>
              <a:gd name="connsiteX165" fmla="*/ 1350493 w 5907323"/>
              <a:gd name="connsiteY165" fmla="*/ 278204 h 296369"/>
              <a:gd name="connsiteX166" fmla="*/ 1284791 w 5907323"/>
              <a:gd name="connsiteY166" fmla="*/ 296368 h 296369"/>
              <a:gd name="connsiteX167" fmla="*/ 1234184 w 5907323"/>
              <a:gd name="connsiteY167" fmla="*/ 231035 h 296369"/>
              <a:gd name="connsiteX168" fmla="*/ 733208 w 5907323"/>
              <a:gd name="connsiteY168" fmla="*/ 206099 h 296369"/>
              <a:gd name="connsiteX169" fmla="*/ 805158 w 5907323"/>
              <a:gd name="connsiteY169" fmla="*/ 206099 h 296369"/>
              <a:gd name="connsiteX170" fmla="*/ 808226 w 5907323"/>
              <a:gd name="connsiteY170" fmla="*/ 220053 h 296369"/>
              <a:gd name="connsiteX171" fmla="*/ 852952 w 5907323"/>
              <a:gd name="connsiteY171" fmla="*/ 247464 h 296369"/>
              <a:gd name="connsiteX172" fmla="*/ 896945 w 5907323"/>
              <a:gd name="connsiteY172" fmla="*/ 220053 h 296369"/>
              <a:gd name="connsiteX173" fmla="*/ 900002 w 5907323"/>
              <a:gd name="connsiteY173" fmla="*/ 206099 h 296369"/>
              <a:gd name="connsiteX174" fmla="*/ 971951 w 5907323"/>
              <a:gd name="connsiteY174" fmla="*/ 206099 h 296369"/>
              <a:gd name="connsiteX175" fmla="*/ 968526 w 5907323"/>
              <a:gd name="connsiteY175" fmla="*/ 231035 h 296369"/>
              <a:gd name="connsiteX176" fmla="*/ 918655 w 5907323"/>
              <a:gd name="connsiteY176" fmla="*/ 296368 h 296369"/>
              <a:gd name="connsiteX177" fmla="*/ 852952 w 5907323"/>
              <a:gd name="connsiteY177" fmla="*/ 278204 h 296369"/>
              <a:gd name="connsiteX178" fmla="*/ 787250 w 5907323"/>
              <a:gd name="connsiteY178" fmla="*/ 296368 h 296369"/>
              <a:gd name="connsiteX179" fmla="*/ 736643 w 5907323"/>
              <a:gd name="connsiteY179" fmla="*/ 231035 h 296369"/>
              <a:gd name="connsiteX180" fmla="*/ 461 w 5907323"/>
              <a:gd name="connsiteY180" fmla="*/ 206099 h 296369"/>
              <a:gd name="connsiteX181" fmla="*/ 72411 w 5907323"/>
              <a:gd name="connsiteY181" fmla="*/ 206099 h 296369"/>
              <a:gd name="connsiteX182" fmla="*/ 75479 w 5907323"/>
              <a:gd name="connsiteY182" fmla="*/ 220053 h 296369"/>
              <a:gd name="connsiteX183" fmla="*/ 120205 w 5907323"/>
              <a:gd name="connsiteY183" fmla="*/ 247464 h 296369"/>
              <a:gd name="connsiteX184" fmla="*/ 164197 w 5907323"/>
              <a:gd name="connsiteY184" fmla="*/ 220053 h 296369"/>
              <a:gd name="connsiteX185" fmla="*/ 167255 w 5907323"/>
              <a:gd name="connsiteY185" fmla="*/ 206099 h 296369"/>
              <a:gd name="connsiteX186" fmla="*/ 239204 w 5907323"/>
              <a:gd name="connsiteY186" fmla="*/ 206099 h 296369"/>
              <a:gd name="connsiteX187" fmla="*/ 235779 w 5907323"/>
              <a:gd name="connsiteY187" fmla="*/ 231035 h 296369"/>
              <a:gd name="connsiteX188" fmla="*/ 185908 w 5907323"/>
              <a:gd name="connsiteY188" fmla="*/ 296368 h 296369"/>
              <a:gd name="connsiteX189" fmla="*/ 120205 w 5907323"/>
              <a:gd name="connsiteY189" fmla="*/ 278204 h 296369"/>
              <a:gd name="connsiteX190" fmla="*/ 54503 w 5907323"/>
              <a:gd name="connsiteY190" fmla="*/ 296368 h 296369"/>
              <a:gd name="connsiteX191" fmla="*/ 3896 w 5907323"/>
              <a:gd name="connsiteY191" fmla="*/ 231035 h 296369"/>
              <a:gd name="connsiteX192" fmla="*/ 5665865 w 5907323"/>
              <a:gd name="connsiteY192" fmla="*/ 206098 h 296369"/>
              <a:gd name="connsiteX193" fmla="*/ 5737815 w 5907323"/>
              <a:gd name="connsiteY193" fmla="*/ 206098 h 296369"/>
              <a:gd name="connsiteX194" fmla="*/ 5740883 w 5907323"/>
              <a:gd name="connsiteY194" fmla="*/ 220052 h 296369"/>
              <a:gd name="connsiteX195" fmla="*/ 5785610 w 5907323"/>
              <a:gd name="connsiteY195" fmla="*/ 247463 h 296369"/>
              <a:gd name="connsiteX196" fmla="*/ 5829602 w 5907323"/>
              <a:gd name="connsiteY196" fmla="*/ 220052 h 296369"/>
              <a:gd name="connsiteX197" fmla="*/ 5832659 w 5907323"/>
              <a:gd name="connsiteY197" fmla="*/ 206098 h 296369"/>
              <a:gd name="connsiteX198" fmla="*/ 5904608 w 5907323"/>
              <a:gd name="connsiteY198" fmla="*/ 206098 h 296369"/>
              <a:gd name="connsiteX199" fmla="*/ 5901183 w 5907323"/>
              <a:gd name="connsiteY199" fmla="*/ 231034 h 296369"/>
              <a:gd name="connsiteX200" fmla="*/ 5851312 w 5907323"/>
              <a:gd name="connsiteY200" fmla="*/ 296367 h 296369"/>
              <a:gd name="connsiteX201" fmla="*/ 5785610 w 5907323"/>
              <a:gd name="connsiteY201" fmla="*/ 278203 h 296369"/>
              <a:gd name="connsiteX202" fmla="*/ 5719907 w 5907323"/>
              <a:gd name="connsiteY202" fmla="*/ 296367 h 296369"/>
              <a:gd name="connsiteX203" fmla="*/ 5669301 w 5907323"/>
              <a:gd name="connsiteY203" fmla="*/ 231034 h 296369"/>
              <a:gd name="connsiteX204" fmla="*/ 5178868 w 5907323"/>
              <a:gd name="connsiteY204" fmla="*/ 206098 h 296369"/>
              <a:gd name="connsiteX205" fmla="*/ 5250818 w 5907323"/>
              <a:gd name="connsiteY205" fmla="*/ 206098 h 296369"/>
              <a:gd name="connsiteX206" fmla="*/ 5253886 w 5907323"/>
              <a:gd name="connsiteY206" fmla="*/ 220052 h 296369"/>
              <a:gd name="connsiteX207" fmla="*/ 5298613 w 5907323"/>
              <a:gd name="connsiteY207" fmla="*/ 247463 h 296369"/>
              <a:gd name="connsiteX208" fmla="*/ 5342605 w 5907323"/>
              <a:gd name="connsiteY208" fmla="*/ 220052 h 296369"/>
              <a:gd name="connsiteX209" fmla="*/ 5345662 w 5907323"/>
              <a:gd name="connsiteY209" fmla="*/ 206098 h 296369"/>
              <a:gd name="connsiteX210" fmla="*/ 5417611 w 5907323"/>
              <a:gd name="connsiteY210" fmla="*/ 206098 h 296369"/>
              <a:gd name="connsiteX211" fmla="*/ 5414186 w 5907323"/>
              <a:gd name="connsiteY211" fmla="*/ 231034 h 296369"/>
              <a:gd name="connsiteX212" fmla="*/ 5364315 w 5907323"/>
              <a:gd name="connsiteY212" fmla="*/ 296367 h 296369"/>
              <a:gd name="connsiteX213" fmla="*/ 5298613 w 5907323"/>
              <a:gd name="connsiteY213" fmla="*/ 278203 h 296369"/>
              <a:gd name="connsiteX214" fmla="*/ 5232910 w 5907323"/>
              <a:gd name="connsiteY214" fmla="*/ 296367 h 296369"/>
              <a:gd name="connsiteX215" fmla="*/ 5182304 w 5907323"/>
              <a:gd name="connsiteY215" fmla="*/ 231034 h 296369"/>
              <a:gd name="connsiteX216" fmla="*/ 4681328 w 5907323"/>
              <a:gd name="connsiteY216" fmla="*/ 206098 h 296369"/>
              <a:gd name="connsiteX217" fmla="*/ 4753278 w 5907323"/>
              <a:gd name="connsiteY217" fmla="*/ 206098 h 296369"/>
              <a:gd name="connsiteX218" fmla="*/ 4756346 w 5907323"/>
              <a:gd name="connsiteY218" fmla="*/ 220052 h 296369"/>
              <a:gd name="connsiteX219" fmla="*/ 4801073 w 5907323"/>
              <a:gd name="connsiteY219" fmla="*/ 247463 h 296369"/>
              <a:gd name="connsiteX220" fmla="*/ 4845065 w 5907323"/>
              <a:gd name="connsiteY220" fmla="*/ 220052 h 296369"/>
              <a:gd name="connsiteX221" fmla="*/ 4848122 w 5907323"/>
              <a:gd name="connsiteY221" fmla="*/ 206098 h 296369"/>
              <a:gd name="connsiteX222" fmla="*/ 4920071 w 5907323"/>
              <a:gd name="connsiteY222" fmla="*/ 206098 h 296369"/>
              <a:gd name="connsiteX223" fmla="*/ 4916646 w 5907323"/>
              <a:gd name="connsiteY223" fmla="*/ 231034 h 296369"/>
              <a:gd name="connsiteX224" fmla="*/ 4866775 w 5907323"/>
              <a:gd name="connsiteY224" fmla="*/ 296367 h 296369"/>
              <a:gd name="connsiteX225" fmla="*/ 4801073 w 5907323"/>
              <a:gd name="connsiteY225" fmla="*/ 278203 h 296369"/>
              <a:gd name="connsiteX226" fmla="*/ 4735370 w 5907323"/>
              <a:gd name="connsiteY226" fmla="*/ 296367 h 296369"/>
              <a:gd name="connsiteX227" fmla="*/ 4684764 w 5907323"/>
              <a:gd name="connsiteY227" fmla="*/ 231034 h 296369"/>
              <a:gd name="connsiteX228" fmla="*/ 4187327 w 5907323"/>
              <a:gd name="connsiteY228" fmla="*/ 206098 h 296369"/>
              <a:gd name="connsiteX229" fmla="*/ 4259277 w 5907323"/>
              <a:gd name="connsiteY229" fmla="*/ 206098 h 296369"/>
              <a:gd name="connsiteX230" fmla="*/ 4262345 w 5907323"/>
              <a:gd name="connsiteY230" fmla="*/ 220052 h 296369"/>
              <a:gd name="connsiteX231" fmla="*/ 4307072 w 5907323"/>
              <a:gd name="connsiteY231" fmla="*/ 247463 h 296369"/>
              <a:gd name="connsiteX232" fmla="*/ 4351064 w 5907323"/>
              <a:gd name="connsiteY232" fmla="*/ 220052 h 296369"/>
              <a:gd name="connsiteX233" fmla="*/ 4354121 w 5907323"/>
              <a:gd name="connsiteY233" fmla="*/ 206098 h 296369"/>
              <a:gd name="connsiteX234" fmla="*/ 4426070 w 5907323"/>
              <a:gd name="connsiteY234" fmla="*/ 206098 h 296369"/>
              <a:gd name="connsiteX235" fmla="*/ 4422645 w 5907323"/>
              <a:gd name="connsiteY235" fmla="*/ 231034 h 296369"/>
              <a:gd name="connsiteX236" fmla="*/ 4372774 w 5907323"/>
              <a:gd name="connsiteY236" fmla="*/ 296367 h 296369"/>
              <a:gd name="connsiteX237" fmla="*/ 4307072 w 5907323"/>
              <a:gd name="connsiteY237" fmla="*/ 278203 h 296369"/>
              <a:gd name="connsiteX238" fmla="*/ 4241369 w 5907323"/>
              <a:gd name="connsiteY238" fmla="*/ 296367 h 296369"/>
              <a:gd name="connsiteX239" fmla="*/ 4190763 w 5907323"/>
              <a:gd name="connsiteY239" fmla="*/ 231034 h 296369"/>
              <a:gd name="connsiteX240" fmla="*/ 3689786 w 5907323"/>
              <a:gd name="connsiteY240" fmla="*/ 206098 h 296369"/>
              <a:gd name="connsiteX241" fmla="*/ 3761736 w 5907323"/>
              <a:gd name="connsiteY241" fmla="*/ 206098 h 296369"/>
              <a:gd name="connsiteX242" fmla="*/ 3764804 w 5907323"/>
              <a:gd name="connsiteY242" fmla="*/ 220052 h 296369"/>
              <a:gd name="connsiteX243" fmla="*/ 3809531 w 5907323"/>
              <a:gd name="connsiteY243" fmla="*/ 247463 h 296369"/>
              <a:gd name="connsiteX244" fmla="*/ 3853523 w 5907323"/>
              <a:gd name="connsiteY244" fmla="*/ 220052 h 296369"/>
              <a:gd name="connsiteX245" fmla="*/ 3856580 w 5907323"/>
              <a:gd name="connsiteY245" fmla="*/ 206098 h 296369"/>
              <a:gd name="connsiteX246" fmla="*/ 3928529 w 5907323"/>
              <a:gd name="connsiteY246" fmla="*/ 206098 h 296369"/>
              <a:gd name="connsiteX247" fmla="*/ 3925104 w 5907323"/>
              <a:gd name="connsiteY247" fmla="*/ 231034 h 296369"/>
              <a:gd name="connsiteX248" fmla="*/ 3875233 w 5907323"/>
              <a:gd name="connsiteY248" fmla="*/ 296367 h 296369"/>
              <a:gd name="connsiteX249" fmla="*/ 3809531 w 5907323"/>
              <a:gd name="connsiteY249" fmla="*/ 278203 h 296369"/>
              <a:gd name="connsiteX250" fmla="*/ 3743828 w 5907323"/>
              <a:gd name="connsiteY250" fmla="*/ 296367 h 296369"/>
              <a:gd name="connsiteX251" fmla="*/ 3693222 w 5907323"/>
              <a:gd name="connsiteY251" fmla="*/ 231034 h 296369"/>
              <a:gd name="connsiteX252" fmla="*/ 2957040 w 5907323"/>
              <a:gd name="connsiteY252" fmla="*/ 206098 h 296369"/>
              <a:gd name="connsiteX253" fmla="*/ 3028990 w 5907323"/>
              <a:gd name="connsiteY253" fmla="*/ 206098 h 296369"/>
              <a:gd name="connsiteX254" fmla="*/ 3032058 w 5907323"/>
              <a:gd name="connsiteY254" fmla="*/ 220052 h 296369"/>
              <a:gd name="connsiteX255" fmla="*/ 3076785 w 5907323"/>
              <a:gd name="connsiteY255" fmla="*/ 247463 h 296369"/>
              <a:gd name="connsiteX256" fmla="*/ 3120777 w 5907323"/>
              <a:gd name="connsiteY256" fmla="*/ 220052 h 296369"/>
              <a:gd name="connsiteX257" fmla="*/ 3123834 w 5907323"/>
              <a:gd name="connsiteY257" fmla="*/ 206098 h 296369"/>
              <a:gd name="connsiteX258" fmla="*/ 3195783 w 5907323"/>
              <a:gd name="connsiteY258" fmla="*/ 206098 h 296369"/>
              <a:gd name="connsiteX259" fmla="*/ 3192358 w 5907323"/>
              <a:gd name="connsiteY259" fmla="*/ 231034 h 296369"/>
              <a:gd name="connsiteX260" fmla="*/ 3142487 w 5907323"/>
              <a:gd name="connsiteY260" fmla="*/ 296367 h 296369"/>
              <a:gd name="connsiteX261" fmla="*/ 3076785 w 5907323"/>
              <a:gd name="connsiteY261" fmla="*/ 278203 h 296369"/>
              <a:gd name="connsiteX262" fmla="*/ 3011082 w 5907323"/>
              <a:gd name="connsiteY262" fmla="*/ 296367 h 296369"/>
              <a:gd name="connsiteX263" fmla="*/ 2960476 w 5907323"/>
              <a:gd name="connsiteY263" fmla="*/ 231034 h 296369"/>
              <a:gd name="connsiteX264" fmla="*/ 1974829 w 5907323"/>
              <a:gd name="connsiteY264" fmla="*/ 202752 h 296369"/>
              <a:gd name="connsiteX265" fmla="*/ 1975290 w 5907323"/>
              <a:gd name="connsiteY265" fmla="*/ 206100 h 296369"/>
              <a:gd name="connsiteX266" fmla="*/ 1974829 w 5907323"/>
              <a:gd name="connsiteY266" fmla="*/ 206100 h 296369"/>
              <a:gd name="connsiteX267" fmla="*/ 1477289 w 5907323"/>
              <a:gd name="connsiteY267" fmla="*/ 202752 h 296369"/>
              <a:gd name="connsiteX268" fmla="*/ 1477750 w 5907323"/>
              <a:gd name="connsiteY268" fmla="*/ 206100 h 296369"/>
              <a:gd name="connsiteX269" fmla="*/ 1477289 w 5907323"/>
              <a:gd name="connsiteY269" fmla="*/ 206100 h 296369"/>
              <a:gd name="connsiteX270" fmla="*/ 983288 w 5907323"/>
              <a:gd name="connsiteY270" fmla="*/ 202752 h 296369"/>
              <a:gd name="connsiteX271" fmla="*/ 983749 w 5907323"/>
              <a:gd name="connsiteY271" fmla="*/ 206100 h 296369"/>
              <a:gd name="connsiteX272" fmla="*/ 983288 w 5907323"/>
              <a:gd name="connsiteY272" fmla="*/ 206100 h 296369"/>
              <a:gd name="connsiteX273" fmla="*/ 4931407 w 5907323"/>
              <a:gd name="connsiteY273" fmla="*/ 202751 h 296369"/>
              <a:gd name="connsiteX274" fmla="*/ 4931868 w 5907323"/>
              <a:gd name="connsiteY274" fmla="*/ 206099 h 296369"/>
              <a:gd name="connsiteX275" fmla="*/ 4931407 w 5907323"/>
              <a:gd name="connsiteY275" fmla="*/ 206099 h 296369"/>
              <a:gd name="connsiteX276" fmla="*/ 4433867 w 5907323"/>
              <a:gd name="connsiteY276" fmla="*/ 202751 h 296369"/>
              <a:gd name="connsiteX277" fmla="*/ 4434328 w 5907323"/>
              <a:gd name="connsiteY277" fmla="*/ 206099 h 296369"/>
              <a:gd name="connsiteX278" fmla="*/ 4433867 w 5907323"/>
              <a:gd name="connsiteY278" fmla="*/ 206099 h 296369"/>
              <a:gd name="connsiteX279" fmla="*/ 3939866 w 5907323"/>
              <a:gd name="connsiteY279" fmla="*/ 202751 h 296369"/>
              <a:gd name="connsiteX280" fmla="*/ 3940327 w 5907323"/>
              <a:gd name="connsiteY280" fmla="*/ 206099 h 296369"/>
              <a:gd name="connsiteX281" fmla="*/ 3939866 w 5907323"/>
              <a:gd name="connsiteY281" fmla="*/ 206099 h 296369"/>
              <a:gd name="connsiteX282" fmla="*/ 2708825 w 5907323"/>
              <a:gd name="connsiteY282" fmla="*/ 202751 h 296369"/>
              <a:gd name="connsiteX283" fmla="*/ 2709286 w 5907323"/>
              <a:gd name="connsiteY283" fmla="*/ 206099 h 296369"/>
              <a:gd name="connsiteX284" fmla="*/ 2708825 w 5907323"/>
              <a:gd name="connsiteY284" fmla="*/ 206099 h 296369"/>
              <a:gd name="connsiteX285" fmla="*/ 2221828 w 5907323"/>
              <a:gd name="connsiteY285" fmla="*/ 202751 h 296369"/>
              <a:gd name="connsiteX286" fmla="*/ 2222290 w 5907323"/>
              <a:gd name="connsiteY286" fmla="*/ 206099 h 296369"/>
              <a:gd name="connsiteX287" fmla="*/ 2221828 w 5907323"/>
              <a:gd name="connsiteY287" fmla="*/ 206099 h 296369"/>
              <a:gd name="connsiteX288" fmla="*/ 1724289 w 5907323"/>
              <a:gd name="connsiteY288" fmla="*/ 202751 h 296369"/>
              <a:gd name="connsiteX289" fmla="*/ 1724750 w 5907323"/>
              <a:gd name="connsiteY289" fmla="*/ 206099 h 296369"/>
              <a:gd name="connsiteX290" fmla="*/ 1724289 w 5907323"/>
              <a:gd name="connsiteY290" fmla="*/ 206099 h 296369"/>
              <a:gd name="connsiteX291" fmla="*/ 1230288 w 5907323"/>
              <a:gd name="connsiteY291" fmla="*/ 202751 h 296369"/>
              <a:gd name="connsiteX292" fmla="*/ 1230749 w 5907323"/>
              <a:gd name="connsiteY292" fmla="*/ 206099 h 296369"/>
              <a:gd name="connsiteX293" fmla="*/ 1230288 w 5907323"/>
              <a:gd name="connsiteY293" fmla="*/ 206099 h 296369"/>
              <a:gd name="connsiteX294" fmla="*/ 732747 w 5907323"/>
              <a:gd name="connsiteY294" fmla="*/ 202751 h 296369"/>
              <a:gd name="connsiteX295" fmla="*/ 733208 w 5907323"/>
              <a:gd name="connsiteY295" fmla="*/ 206099 h 296369"/>
              <a:gd name="connsiteX296" fmla="*/ 732747 w 5907323"/>
              <a:gd name="connsiteY296" fmla="*/ 206099 h 296369"/>
              <a:gd name="connsiteX297" fmla="*/ 0 w 5907323"/>
              <a:gd name="connsiteY297" fmla="*/ 202751 h 296369"/>
              <a:gd name="connsiteX298" fmla="*/ 461 w 5907323"/>
              <a:gd name="connsiteY298" fmla="*/ 206099 h 296369"/>
              <a:gd name="connsiteX299" fmla="*/ 0 w 5907323"/>
              <a:gd name="connsiteY299" fmla="*/ 206099 h 296369"/>
              <a:gd name="connsiteX300" fmla="*/ 5665404 w 5907323"/>
              <a:gd name="connsiteY300" fmla="*/ 202750 h 296369"/>
              <a:gd name="connsiteX301" fmla="*/ 5665865 w 5907323"/>
              <a:gd name="connsiteY301" fmla="*/ 206098 h 296369"/>
              <a:gd name="connsiteX302" fmla="*/ 5665404 w 5907323"/>
              <a:gd name="connsiteY302" fmla="*/ 206098 h 296369"/>
              <a:gd name="connsiteX303" fmla="*/ 5178407 w 5907323"/>
              <a:gd name="connsiteY303" fmla="*/ 202750 h 296369"/>
              <a:gd name="connsiteX304" fmla="*/ 5178868 w 5907323"/>
              <a:gd name="connsiteY304" fmla="*/ 206098 h 296369"/>
              <a:gd name="connsiteX305" fmla="*/ 5178407 w 5907323"/>
              <a:gd name="connsiteY305" fmla="*/ 206098 h 296369"/>
              <a:gd name="connsiteX306" fmla="*/ 4680867 w 5907323"/>
              <a:gd name="connsiteY306" fmla="*/ 202750 h 296369"/>
              <a:gd name="connsiteX307" fmla="*/ 4681328 w 5907323"/>
              <a:gd name="connsiteY307" fmla="*/ 206098 h 296369"/>
              <a:gd name="connsiteX308" fmla="*/ 4680867 w 5907323"/>
              <a:gd name="connsiteY308" fmla="*/ 206098 h 296369"/>
              <a:gd name="connsiteX309" fmla="*/ 4186866 w 5907323"/>
              <a:gd name="connsiteY309" fmla="*/ 202750 h 296369"/>
              <a:gd name="connsiteX310" fmla="*/ 4187327 w 5907323"/>
              <a:gd name="connsiteY310" fmla="*/ 206098 h 296369"/>
              <a:gd name="connsiteX311" fmla="*/ 4186866 w 5907323"/>
              <a:gd name="connsiteY311" fmla="*/ 206098 h 296369"/>
              <a:gd name="connsiteX312" fmla="*/ 3689325 w 5907323"/>
              <a:gd name="connsiteY312" fmla="*/ 202750 h 296369"/>
              <a:gd name="connsiteX313" fmla="*/ 3689786 w 5907323"/>
              <a:gd name="connsiteY313" fmla="*/ 206098 h 296369"/>
              <a:gd name="connsiteX314" fmla="*/ 3689325 w 5907323"/>
              <a:gd name="connsiteY314" fmla="*/ 206098 h 296369"/>
              <a:gd name="connsiteX315" fmla="*/ 2956579 w 5907323"/>
              <a:gd name="connsiteY315" fmla="*/ 202750 h 296369"/>
              <a:gd name="connsiteX316" fmla="*/ 2957040 w 5907323"/>
              <a:gd name="connsiteY316" fmla="*/ 206098 h 296369"/>
              <a:gd name="connsiteX317" fmla="*/ 2956579 w 5907323"/>
              <a:gd name="connsiteY317" fmla="*/ 206098 h 296369"/>
              <a:gd name="connsiteX318" fmla="*/ 247000 w 5907323"/>
              <a:gd name="connsiteY318" fmla="*/ 202750 h 296369"/>
              <a:gd name="connsiteX319" fmla="*/ 247461 w 5907323"/>
              <a:gd name="connsiteY319" fmla="*/ 206098 h 296369"/>
              <a:gd name="connsiteX320" fmla="*/ 247000 w 5907323"/>
              <a:gd name="connsiteY320" fmla="*/ 206098 h 296369"/>
              <a:gd name="connsiteX321" fmla="*/ 3203579 w 5907323"/>
              <a:gd name="connsiteY321" fmla="*/ 202749 h 296369"/>
              <a:gd name="connsiteX322" fmla="*/ 3204040 w 5907323"/>
              <a:gd name="connsiteY322" fmla="*/ 206097 h 296369"/>
              <a:gd name="connsiteX323" fmla="*/ 3203579 w 5907323"/>
              <a:gd name="connsiteY323" fmla="*/ 206097 h 296369"/>
              <a:gd name="connsiteX324" fmla="*/ 2582031 w 5907323"/>
              <a:gd name="connsiteY324" fmla="*/ 157341 h 296369"/>
              <a:gd name="connsiteX325" fmla="*/ 2629814 w 5907323"/>
              <a:gd name="connsiteY325" fmla="*/ 202752 h 296369"/>
              <a:gd name="connsiteX326" fmla="*/ 2629081 w 5907323"/>
              <a:gd name="connsiteY326" fmla="*/ 206100 h 296369"/>
              <a:gd name="connsiteX327" fmla="*/ 2534237 w 5907323"/>
              <a:gd name="connsiteY327" fmla="*/ 206100 h 296369"/>
              <a:gd name="connsiteX328" fmla="*/ 2533500 w 5907323"/>
              <a:gd name="connsiteY328" fmla="*/ 202752 h 296369"/>
              <a:gd name="connsiteX329" fmla="*/ 2582031 w 5907323"/>
              <a:gd name="connsiteY329" fmla="*/ 157341 h 296369"/>
              <a:gd name="connsiteX330" fmla="*/ 2095034 w 5907323"/>
              <a:gd name="connsiteY330" fmla="*/ 157341 h 296369"/>
              <a:gd name="connsiteX331" fmla="*/ 2142817 w 5907323"/>
              <a:gd name="connsiteY331" fmla="*/ 202752 h 296369"/>
              <a:gd name="connsiteX332" fmla="*/ 2142084 w 5907323"/>
              <a:gd name="connsiteY332" fmla="*/ 206100 h 296369"/>
              <a:gd name="connsiteX333" fmla="*/ 2047240 w 5907323"/>
              <a:gd name="connsiteY333" fmla="*/ 206100 h 296369"/>
              <a:gd name="connsiteX334" fmla="*/ 2046504 w 5907323"/>
              <a:gd name="connsiteY334" fmla="*/ 202752 h 296369"/>
              <a:gd name="connsiteX335" fmla="*/ 2095034 w 5907323"/>
              <a:gd name="connsiteY335" fmla="*/ 157341 h 296369"/>
              <a:gd name="connsiteX336" fmla="*/ 1597494 w 5907323"/>
              <a:gd name="connsiteY336" fmla="*/ 157341 h 296369"/>
              <a:gd name="connsiteX337" fmla="*/ 1645278 w 5907323"/>
              <a:gd name="connsiteY337" fmla="*/ 202752 h 296369"/>
              <a:gd name="connsiteX338" fmla="*/ 1644544 w 5907323"/>
              <a:gd name="connsiteY338" fmla="*/ 206100 h 296369"/>
              <a:gd name="connsiteX339" fmla="*/ 1549700 w 5907323"/>
              <a:gd name="connsiteY339" fmla="*/ 206100 h 296369"/>
              <a:gd name="connsiteX340" fmla="*/ 1548964 w 5907323"/>
              <a:gd name="connsiteY340" fmla="*/ 202752 h 296369"/>
              <a:gd name="connsiteX341" fmla="*/ 1597494 w 5907323"/>
              <a:gd name="connsiteY341" fmla="*/ 157341 h 296369"/>
              <a:gd name="connsiteX342" fmla="*/ 1103493 w 5907323"/>
              <a:gd name="connsiteY342" fmla="*/ 157341 h 296369"/>
              <a:gd name="connsiteX343" fmla="*/ 1151277 w 5907323"/>
              <a:gd name="connsiteY343" fmla="*/ 202752 h 296369"/>
              <a:gd name="connsiteX344" fmla="*/ 1150543 w 5907323"/>
              <a:gd name="connsiteY344" fmla="*/ 206100 h 296369"/>
              <a:gd name="connsiteX345" fmla="*/ 1055699 w 5907323"/>
              <a:gd name="connsiteY345" fmla="*/ 206100 h 296369"/>
              <a:gd name="connsiteX346" fmla="*/ 1054963 w 5907323"/>
              <a:gd name="connsiteY346" fmla="*/ 202752 h 296369"/>
              <a:gd name="connsiteX347" fmla="*/ 1103493 w 5907323"/>
              <a:gd name="connsiteY347" fmla="*/ 157341 h 296369"/>
              <a:gd name="connsiteX348" fmla="*/ 605952 w 5907323"/>
              <a:gd name="connsiteY348" fmla="*/ 157341 h 296369"/>
              <a:gd name="connsiteX349" fmla="*/ 653736 w 5907323"/>
              <a:gd name="connsiteY349" fmla="*/ 202752 h 296369"/>
              <a:gd name="connsiteX350" fmla="*/ 653003 w 5907323"/>
              <a:gd name="connsiteY350" fmla="*/ 206100 h 296369"/>
              <a:gd name="connsiteX351" fmla="*/ 558157 w 5907323"/>
              <a:gd name="connsiteY351" fmla="*/ 206100 h 296369"/>
              <a:gd name="connsiteX352" fmla="*/ 557421 w 5907323"/>
              <a:gd name="connsiteY352" fmla="*/ 202752 h 296369"/>
              <a:gd name="connsiteX353" fmla="*/ 605952 w 5907323"/>
              <a:gd name="connsiteY353" fmla="*/ 157341 h 296369"/>
              <a:gd name="connsiteX354" fmla="*/ 5538610 w 5907323"/>
              <a:gd name="connsiteY354" fmla="*/ 157340 h 296369"/>
              <a:gd name="connsiteX355" fmla="*/ 5586393 w 5907323"/>
              <a:gd name="connsiteY355" fmla="*/ 202751 h 296369"/>
              <a:gd name="connsiteX356" fmla="*/ 5585659 w 5907323"/>
              <a:gd name="connsiteY356" fmla="*/ 206099 h 296369"/>
              <a:gd name="connsiteX357" fmla="*/ 5490815 w 5907323"/>
              <a:gd name="connsiteY357" fmla="*/ 206099 h 296369"/>
              <a:gd name="connsiteX358" fmla="*/ 5490079 w 5907323"/>
              <a:gd name="connsiteY358" fmla="*/ 202751 h 296369"/>
              <a:gd name="connsiteX359" fmla="*/ 5538610 w 5907323"/>
              <a:gd name="connsiteY359" fmla="*/ 157340 h 296369"/>
              <a:gd name="connsiteX360" fmla="*/ 5051613 w 5907323"/>
              <a:gd name="connsiteY360" fmla="*/ 157340 h 296369"/>
              <a:gd name="connsiteX361" fmla="*/ 5099396 w 5907323"/>
              <a:gd name="connsiteY361" fmla="*/ 202751 h 296369"/>
              <a:gd name="connsiteX362" fmla="*/ 5098662 w 5907323"/>
              <a:gd name="connsiteY362" fmla="*/ 206099 h 296369"/>
              <a:gd name="connsiteX363" fmla="*/ 5003818 w 5907323"/>
              <a:gd name="connsiteY363" fmla="*/ 206099 h 296369"/>
              <a:gd name="connsiteX364" fmla="*/ 5003082 w 5907323"/>
              <a:gd name="connsiteY364" fmla="*/ 202751 h 296369"/>
              <a:gd name="connsiteX365" fmla="*/ 5051613 w 5907323"/>
              <a:gd name="connsiteY365" fmla="*/ 157340 h 296369"/>
              <a:gd name="connsiteX366" fmla="*/ 4554073 w 5907323"/>
              <a:gd name="connsiteY366" fmla="*/ 157340 h 296369"/>
              <a:gd name="connsiteX367" fmla="*/ 4601856 w 5907323"/>
              <a:gd name="connsiteY367" fmla="*/ 202751 h 296369"/>
              <a:gd name="connsiteX368" fmla="*/ 4601122 w 5907323"/>
              <a:gd name="connsiteY368" fmla="*/ 206099 h 296369"/>
              <a:gd name="connsiteX369" fmla="*/ 4506278 w 5907323"/>
              <a:gd name="connsiteY369" fmla="*/ 206099 h 296369"/>
              <a:gd name="connsiteX370" fmla="*/ 4505542 w 5907323"/>
              <a:gd name="connsiteY370" fmla="*/ 202751 h 296369"/>
              <a:gd name="connsiteX371" fmla="*/ 4554073 w 5907323"/>
              <a:gd name="connsiteY371" fmla="*/ 157340 h 296369"/>
              <a:gd name="connsiteX372" fmla="*/ 4060072 w 5907323"/>
              <a:gd name="connsiteY372" fmla="*/ 157340 h 296369"/>
              <a:gd name="connsiteX373" fmla="*/ 4107855 w 5907323"/>
              <a:gd name="connsiteY373" fmla="*/ 202751 h 296369"/>
              <a:gd name="connsiteX374" fmla="*/ 4107121 w 5907323"/>
              <a:gd name="connsiteY374" fmla="*/ 206099 h 296369"/>
              <a:gd name="connsiteX375" fmla="*/ 4012277 w 5907323"/>
              <a:gd name="connsiteY375" fmla="*/ 206099 h 296369"/>
              <a:gd name="connsiteX376" fmla="*/ 4011541 w 5907323"/>
              <a:gd name="connsiteY376" fmla="*/ 202751 h 296369"/>
              <a:gd name="connsiteX377" fmla="*/ 4060072 w 5907323"/>
              <a:gd name="connsiteY377" fmla="*/ 157340 h 296369"/>
              <a:gd name="connsiteX378" fmla="*/ 3562531 w 5907323"/>
              <a:gd name="connsiteY378" fmla="*/ 157340 h 296369"/>
              <a:gd name="connsiteX379" fmla="*/ 3610314 w 5907323"/>
              <a:gd name="connsiteY379" fmla="*/ 202751 h 296369"/>
              <a:gd name="connsiteX380" fmla="*/ 3609580 w 5907323"/>
              <a:gd name="connsiteY380" fmla="*/ 206099 h 296369"/>
              <a:gd name="connsiteX381" fmla="*/ 3514736 w 5907323"/>
              <a:gd name="connsiteY381" fmla="*/ 206099 h 296369"/>
              <a:gd name="connsiteX382" fmla="*/ 3514000 w 5907323"/>
              <a:gd name="connsiteY382" fmla="*/ 202751 h 296369"/>
              <a:gd name="connsiteX383" fmla="*/ 3562531 w 5907323"/>
              <a:gd name="connsiteY383" fmla="*/ 157340 h 296369"/>
              <a:gd name="connsiteX384" fmla="*/ 2829031 w 5907323"/>
              <a:gd name="connsiteY384" fmla="*/ 157340 h 296369"/>
              <a:gd name="connsiteX385" fmla="*/ 2876814 w 5907323"/>
              <a:gd name="connsiteY385" fmla="*/ 202751 h 296369"/>
              <a:gd name="connsiteX386" fmla="*/ 2876081 w 5907323"/>
              <a:gd name="connsiteY386" fmla="*/ 206099 h 296369"/>
              <a:gd name="connsiteX387" fmla="*/ 2781236 w 5907323"/>
              <a:gd name="connsiteY387" fmla="*/ 206099 h 296369"/>
              <a:gd name="connsiteX388" fmla="*/ 2780500 w 5907323"/>
              <a:gd name="connsiteY388" fmla="*/ 202751 h 296369"/>
              <a:gd name="connsiteX389" fmla="*/ 2829031 w 5907323"/>
              <a:gd name="connsiteY389" fmla="*/ 157340 h 296369"/>
              <a:gd name="connsiteX390" fmla="*/ 2342034 w 5907323"/>
              <a:gd name="connsiteY390" fmla="*/ 157340 h 296369"/>
              <a:gd name="connsiteX391" fmla="*/ 2389817 w 5907323"/>
              <a:gd name="connsiteY391" fmla="*/ 202751 h 296369"/>
              <a:gd name="connsiteX392" fmla="*/ 2389084 w 5907323"/>
              <a:gd name="connsiteY392" fmla="*/ 206099 h 296369"/>
              <a:gd name="connsiteX393" fmla="*/ 2294240 w 5907323"/>
              <a:gd name="connsiteY393" fmla="*/ 206099 h 296369"/>
              <a:gd name="connsiteX394" fmla="*/ 2293504 w 5907323"/>
              <a:gd name="connsiteY394" fmla="*/ 202751 h 296369"/>
              <a:gd name="connsiteX395" fmla="*/ 2342034 w 5907323"/>
              <a:gd name="connsiteY395" fmla="*/ 157340 h 296369"/>
              <a:gd name="connsiteX396" fmla="*/ 1844494 w 5907323"/>
              <a:gd name="connsiteY396" fmla="*/ 157340 h 296369"/>
              <a:gd name="connsiteX397" fmla="*/ 1892278 w 5907323"/>
              <a:gd name="connsiteY397" fmla="*/ 202751 h 296369"/>
              <a:gd name="connsiteX398" fmla="*/ 1891544 w 5907323"/>
              <a:gd name="connsiteY398" fmla="*/ 206099 h 296369"/>
              <a:gd name="connsiteX399" fmla="*/ 1796700 w 5907323"/>
              <a:gd name="connsiteY399" fmla="*/ 206099 h 296369"/>
              <a:gd name="connsiteX400" fmla="*/ 1795964 w 5907323"/>
              <a:gd name="connsiteY400" fmla="*/ 202751 h 296369"/>
              <a:gd name="connsiteX401" fmla="*/ 1844494 w 5907323"/>
              <a:gd name="connsiteY401" fmla="*/ 157340 h 296369"/>
              <a:gd name="connsiteX402" fmla="*/ 1350493 w 5907323"/>
              <a:gd name="connsiteY402" fmla="*/ 157340 h 296369"/>
              <a:gd name="connsiteX403" fmla="*/ 1398277 w 5907323"/>
              <a:gd name="connsiteY403" fmla="*/ 202751 h 296369"/>
              <a:gd name="connsiteX404" fmla="*/ 1397543 w 5907323"/>
              <a:gd name="connsiteY404" fmla="*/ 206099 h 296369"/>
              <a:gd name="connsiteX405" fmla="*/ 1302699 w 5907323"/>
              <a:gd name="connsiteY405" fmla="*/ 206099 h 296369"/>
              <a:gd name="connsiteX406" fmla="*/ 1301963 w 5907323"/>
              <a:gd name="connsiteY406" fmla="*/ 202751 h 296369"/>
              <a:gd name="connsiteX407" fmla="*/ 1350493 w 5907323"/>
              <a:gd name="connsiteY407" fmla="*/ 157340 h 296369"/>
              <a:gd name="connsiteX408" fmla="*/ 852952 w 5907323"/>
              <a:gd name="connsiteY408" fmla="*/ 157340 h 296369"/>
              <a:gd name="connsiteX409" fmla="*/ 900736 w 5907323"/>
              <a:gd name="connsiteY409" fmla="*/ 202751 h 296369"/>
              <a:gd name="connsiteX410" fmla="*/ 900002 w 5907323"/>
              <a:gd name="connsiteY410" fmla="*/ 206099 h 296369"/>
              <a:gd name="connsiteX411" fmla="*/ 805158 w 5907323"/>
              <a:gd name="connsiteY411" fmla="*/ 206099 h 296369"/>
              <a:gd name="connsiteX412" fmla="*/ 804422 w 5907323"/>
              <a:gd name="connsiteY412" fmla="*/ 202751 h 296369"/>
              <a:gd name="connsiteX413" fmla="*/ 852952 w 5907323"/>
              <a:gd name="connsiteY413" fmla="*/ 157340 h 296369"/>
              <a:gd name="connsiteX414" fmla="*/ 120205 w 5907323"/>
              <a:gd name="connsiteY414" fmla="*/ 157340 h 296369"/>
              <a:gd name="connsiteX415" fmla="*/ 167989 w 5907323"/>
              <a:gd name="connsiteY415" fmla="*/ 202751 h 296369"/>
              <a:gd name="connsiteX416" fmla="*/ 167255 w 5907323"/>
              <a:gd name="connsiteY416" fmla="*/ 206099 h 296369"/>
              <a:gd name="connsiteX417" fmla="*/ 72411 w 5907323"/>
              <a:gd name="connsiteY417" fmla="*/ 206099 h 296369"/>
              <a:gd name="connsiteX418" fmla="*/ 71675 w 5907323"/>
              <a:gd name="connsiteY418" fmla="*/ 202751 h 296369"/>
              <a:gd name="connsiteX419" fmla="*/ 120205 w 5907323"/>
              <a:gd name="connsiteY419" fmla="*/ 157340 h 296369"/>
              <a:gd name="connsiteX420" fmla="*/ 5785610 w 5907323"/>
              <a:gd name="connsiteY420" fmla="*/ 157339 h 296369"/>
              <a:gd name="connsiteX421" fmla="*/ 5833393 w 5907323"/>
              <a:gd name="connsiteY421" fmla="*/ 202750 h 296369"/>
              <a:gd name="connsiteX422" fmla="*/ 5832659 w 5907323"/>
              <a:gd name="connsiteY422" fmla="*/ 206098 h 296369"/>
              <a:gd name="connsiteX423" fmla="*/ 5737815 w 5907323"/>
              <a:gd name="connsiteY423" fmla="*/ 206098 h 296369"/>
              <a:gd name="connsiteX424" fmla="*/ 5737079 w 5907323"/>
              <a:gd name="connsiteY424" fmla="*/ 202750 h 296369"/>
              <a:gd name="connsiteX425" fmla="*/ 5785610 w 5907323"/>
              <a:gd name="connsiteY425" fmla="*/ 157339 h 296369"/>
              <a:gd name="connsiteX426" fmla="*/ 5298613 w 5907323"/>
              <a:gd name="connsiteY426" fmla="*/ 157339 h 296369"/>
              <a:gd name="connsiteX427" fmla="*/ 5346396 w 5907323"/>
              <a:gd name="connsiteY427" fmla="*/ 202750 h 296369"/>
              <a:gd name="connsiteX428" fmla="*/ 5345662 w 5907323"/>
              <a:gd name="connsiteY428" fmla="*/ 206098 h 296369"/>
              <a:gd name="connsiteX429" fmla="*/ 5250818 w 5907323"/>
              <a:gd name="connsiteY429" fmla="*/ 206098 h 296369"/>
              <a:gd name="connsiteX430" fmla="*/ 5250082 w 5907323"/>
              <a:gd name="connsiteY430" fmla="*/ 202750 h 296369"/>
              <a:gd name="connsiteX431" fmla="*/ 5298613 w 5907323"/>
              <a:gd name="connsiteY431" fmla="*/ 157339 h 296369"/>
              <a:gd name="connsiteX432" fmla="*/ 4801073 w 5907323"/>
              <a:gd name="connsiteY432" fmla="*/ 157339 h 296369"/>
              <a:gd name="connsiteX433" fmla="*/ 4848856 w 5907323"/>
              <a:gd name="connsiteY433" fmla="*/ 202750 h 296369"/>
              <a:gd name="connsiteX434" fmla="*/ 4848122 w 5907323"/>
              <a:gd name="connsiteY434" fmla="*/ 206098 h 296369"/>
              <a:gd name="connsiteX435" fmla="*/ 4753278 w 5907323"/>
              <a:gd name="connsiteY435" fmla="*/ 206098 h 296369"/>
              <a:gd name="connsiteX436" fmla="*/ 4752542 w 5907323"/>
              <a:gd name="connsiteY436" fmla="*/ 202750 h 296369"/>
              <a:gd name="connsiteX437" fmla="*/ 4801073 w 5907323"/>
              <a:gd name="connsiteY437" fmla="*/ 157339 h 296369"/>
              <a:gd name="connsiteX438" fmla="*/ 4307072 w 5907323"/>
              <a:gd name="connsiteY438" fmla="*/ 157339 h 296369"/>
              <a:gd name="connsiteX439" fmla="*/ 4354855 w 5907323"/>
              <a:gd name="connsiteY439" fmla="*/ 202750 h 296369"/>
              <a:gd name="connsiteX440" fmla="*/ 4354121 w 5907323"/>
              <a:gd name="connsiteY440" fmla="*/ 206098 h 296369"/>
              <a:gd name="connsiteX441" fmla="*/ 4259277 w 5907323"/>
              <a:gd name="connsiteY441" fmla="*/ 206098 h 296369"/>
              <a:gd name="connsiteX442" fmla="*/ 4258541 w 5907323"/>
              <a:gd name="connsiteY442" fmla="*/ 202750 h 296369"/>
              <a:gd name="connsiteX443" fmla="*/ 4307072 w 5907323"/>
              <a:gd name="connsiteY443" fmla="*/ 157339 h 296369"/>
              <a:gd name="connsiteX444" fmla="*/ 3809531 w 5907323"/>
              <a:gd name="connsiteY444" fmla="*/ 157339 h 296369"/>
              <a:gd name="connsiteX445" fmla="*/ 3857314 w 5907323"/>
              <a:gd name="connsiteY445" fmla="*/ 202750 h 296369"/>
              <a:gd name="connsiteX446" fmla="*/ 3856580 w 5907323"/>
              <a:gd name="connsiteY446" fmla="*/ 206098 h 296369"/>
              <a:gd name="connsiteX447" fmla="*/ 3761736 w 5907323"/>
              <a:gd name="connsiteY447" fmla="*/ 206098 h 296369"/>
              <a:gd name="connsiteX448" fmla="*/ 3761000 w 5907323"/>
              <a:gd name="connsiteY448" fmla="*/ 202750 h 296369"/>
              <a:gd name="connsiteX449" fmla="*/ 3809531 w 5907323"/>
              <a:gd name="connsiteY449" fmla="*/ 157339 h 296369"/>
              <a:gd name="connsiteX450" fmla="*/ 3076785 w 5907323"/>
              <a:gd name="connsiteY450" fmla="*/ 157339 h 296369"/>
              <a:gd name="connsiteX451" fmla="*/ 3124568 w 5907323"/>
              <a:gd name="connsiteY451" fmla="*/ 202750 h 296369"/>
              <a:gd name="connsiteX452" fmla="*/ 3123834 w 5907323"/>
              <a:gd name="connsiteY452" fmla="*/ 206098 h 296369"/>
              <a:gd name="connsiteX453" fmla="*/ 3028990 w 5907323"/>
              <a:gd name="connsiteY453" fmla="*/ 206098 h 296369"/>
              <a:gd name="connsiteX454" fmla="*/ 3028254 w 5907323"/>
              <a:gd name="connsiteY454" fmla="*/ 202750 h 296369"/>
              <a:gd name="connsiteX455" fmla="*/ 3076785 w 5907323"/>
              <a:gd name="connsiteY455" fmla="*/ 157339 h 296369"/>
              <a:gd name="connsiteX456" fmla="*/ 367205 w 5907323"/>
              <a:gd name="connsiteY456" fmla="*/ 157339 h 296369"/>
              <a:gd name="connsiteX457" fmla="*/ 414989 w 5907323"/>
              <a:gd name="connsiteY457" fmla="*/ 202750 h 296369"/>
              <a:gd name="connsiteX458" fmla="*/ 414255 w 5907323"/>
              <a:gd name="connsiteY458" fmla="*/ 206098 h 296369"/>
              <a:gd name="connsiteX459" fmla="*/ 319411 w 5907323"/>
              <a:gd name="connsiteY459" fmla="*/ 206098 h 296369"/>
              <a:gd name="connsiteX460" fmla="*/ 318675 w 5907323"/>
              <a:gd name="connsiteY460" fmla="*/ 202750 h 296369"/>
              <a:gd name="connsiteX461" fmla="*/ 367205 w 5907323"/>
              <a:gd name="connsiteY461" fmla="*/ 157339 h 296369"/>
              <a:gd name="connsiteX462" fmla="*/ 3323785 w 5907323"/>
              <a:gd name="connsiteY462" fmla="*/ 157338 h 296369"/>
              <a:gd name="connsiteX463" fmla="*/ 3371568 w 5907323"/>
              <a:gd name="connsiteY463" fmla="*/ 202749 h 296369"/>
              <a:gd name="connsiteX464" fmla="*/ 3370834 w 5907323"/>
              <a:gd name="connsiteY464" fmla="*/ 206097 h 296369"/>
              <a:gd name="connsiteX465" fmla="*/ 3275990 w 5907323"/>
              <a:gd name="connsiteY465" fmla="*/ 206097 h 296369"/>
              <a:gd name="connsiteX466" fmla="*/ 3275254 w 5907323"/>
              <a:gd name="connsiteY466" fmla="*/ 202749 h 296369"/>
              <a:gd name="connsiteX467" fmla="*/ 3323785 w 5907323"/>
              <a:gd name="connsiteY467" fmla="*/ 157338 h 296369"/>
              <a:gd name="connsiteX468" fmla="*/ 1974829 w 5907323"/>
              <a:gd name="connsiteY468" fmla="*/ 3 h 296369"/>
              <a:gd name="connsiteX469" fmla="*/ 2216747 w 5907323"/>
              <a:gd name="connsiteY469" fmla="*/ 3 h 296369"/>
              <a:gd name="connsiteX470" fmla="*/ 2216747 w 5907323"/>
              <a:gd name="connsiteY470" fmla="*/ 206100 h 296369"/>
              <a:gd name="connsiteX471" fmla="*/ 2214033 w 5907323"/>
              <a:gd name="connsiteY471" fmla="*/ 206100 h 296369"/>
              <a:gd name="connsiteX472" fmla="*/ 2214492 w 5907323"/>
              <a:gd name="connsiteY472" fmla="*/ 202752 h 296369"/>
              <a:gd name="connsiteX473" fmla="*/ 2095034 w 5907323"/>
              <a:gd name="connsiteY473" fmla="*/ 90272 h 296369"/>
              <a:gd name="connsiteX474" fmla="*/ 1974829 w 5907323"/>
              <a:gd name="connsiteY474" fmla="*/ 202752 h 296369"/>
              <a:gd name="connsiteX475" fmla="*/ 1477289 w 5907323"/>
              <a:gd name="connsiteY475" fmla="*/ 3 h 296369"/>
              <a:gd name="connsiteX476" fmla="*/ 1719208 w 5907323"/>
              <a:gd name="connsiteY476" fmla="*/ 3 h 296369"/>
              <a:gd name="connsiteX477" fmla="*/ 1719208 w 5907323"/>
              <a:gd name="connsiteY477" fmla="*/ 206100 h 296369"/>
              <a:gd name="connsiteX478" fmla="*/ 1716493 w 5907323"/>
              <a:gd name="connsiteY478" fmla="*/ 206100 h 296369"/>
              <a:gd name="connsiteX479" fmla="*/ 1716953 w 5907323"/>
              <a:gd name="connsiteY479" fmla="*/ 202752 h 296369"/>
              <a:gd name="connsiteX480" fmla="*/ 1597494 w 5907323"/>
              <a:gd name="connsiteY480" fmla="*/ 90272 h 296369"/>
              <a:gd name="connsiteX481" fmla="*/ 1477289 w 5907323"/>
              <a:gd name="connsiteY481" fmla="*/ 202752 h 296369"/>
              <a:gd name="connsiteX482" fmla="*/ 983288 w 5907323"/>
              <a:gd name="connsiteY482" fmla="*/ 3 h 296369"/>
              <a:gd name="connsiteX483" fmla="*/ 1225207 w 5907323"/>
              <a:gd name="connsiteY483" fmla="*/ 3 h 296369"/>
              <a:gd name="connsiteX484" fmla="*/ 1225207 w 5907323"/>
              <a:gd name="connsiteY484" fmla="*/ 206100 h 296369"/>
              <a:gd name="connsiteX485" fmla="*/ 1222492 w 5907323"/>
              <a:gd name="connsiteY485" fmla="*/ 206100 h 296369"/>
              <a:gd name="connsiteX486" fmla="*/ 1222952 w 5907323"/>
              <a:gd name="connsiteY486" fmla="*/ 202752 h 296369"/>
              <a:gd name="connsiteX487" fmla="*/ 1103493 w 5907323"/>
              <a:gd name="connsiteY487" fmla="*/ 90272 h 296369"/>
              <a:gd name="connsiteX488" fmla="*/ 983288 w 5907323"/>
              <a:gd name="connsiteY488" fmla="*/ 202752 h 296369"/>
              <a:gd name="connsiteX489" fmla="*/ 4931407 w 5907323"/>
              <a:gd name="connsiteY489" fmla="*/ 2 h 296369"/>
              <a:gd name="connsiteX490" fmla="*/ 5173326 w 5907323"/>
              <a:gd name="connsiteY490" fmla="*/ 2 h 296369"/>
              <a:gd name="connsiteX491" fmla="*/ 5173326 w 5907323"/>
              <a:gd name="connsiteY491" fmla="*/ 206099 h 296369"/>
              <a:gd name="connsiteX492" fmla="*/ 5170611 w 5907323"/>
              <a:gd name="connsiteY492" fmla="*/ 206099 h 296369"/>
              <a:gd name="connsiteX493" fmla="*/ 5171071 w 5907323"/>
              <a:gd name="connsiteY493" fmla="*/ 202751 h 296369"/>
              <a:gd name="connsiteX494" fmla="*/ 5051613 w 5907323"/>
              <a:gd name="connsiteY494" fmla="*/ 90271 h 296369"/>
              <a:gd name="connsiteX495" fmla="*/ 4931407 w 5907323"/>
              <a:gd name="connsiteY495" fmla="*/ 202751 h 296369"/>
              <a:gd name="connsiteX496" fmla="*/ 4433867 w 5907323"/>
              <a:gd name="connsiteY496" fmla="*/ 2 h 296369"/>
              <a:gd name="connsiteX497" fmla="*/ 4675786 w 5907323"/>
              <a:gd name="connsiteY497" fmla="*/ 2 h 296369"/>
              <a:gd name="connsiteX498" fmla="*/ 4675786 w 5907323"/>
              <a:gd name="connsiteY498" fmla="*/ 206099 h 296369"/>
              <a:gd name="connsiteX499" fmla="*/ 4673071 w 5907323"/>
              <a:gd name="connsiteY499" fmla="*/ 206099 h 296369"/>
              <a:gd name="connsiteX500" fmla="*/ 4673531 w 5907323"/>
              <a:gd name="connsiteY500" fmla="*/ 202751 h 296369"/>
              <a:gd name="connsiteX501" fmla="*/ 4554073 w 5907323"/>
              <a:gd name="connsiteY501" fmla="*/ 90271 h 296369"/>
              <a:gd name="connsiteX502" fmla="*/ 4433867 w 5907323"/>
              <a:gd name="connsiteY502" fmla="*/ 202751 h 296369"/>
              <a:gd name="connsiteX503" fmla="*/ 3939866 w 5907323"/>
              <a:gd name="connsiteY503" fmla="*/ 2 h 296369"/>
              <a:gd name="connsiteX504" fmla="*/ 4181785 w 5907323"/>
              <a:gd name="connsiteY504" fmla="*/ 2 h 296369"/>
              <a:gd name="connsiteX505" fmla="*/ 4181785 w 5907323"/>
              <a:gd name="connsiteY505" fmla="*/ 206099 h 296369"/>
              <a:gd name="connsiteX506" fmla="*/ 4179070 w 5907323"/>
              <a:gd name="connsiteY506" fmla="*/ 206099 h 296369"/>
              <a:gd name="connsiteX507" fmla="*/ 4179530 w 5907323"/>
              <a:gd name="connsiteY507" fmla="*/ 202751 h 296369"/>
              <a:gd name="connsiteX508" fmla="*/ 4060072 w 5907323"/>
              <a:gd name="connsiteY508" fmla="*/ 90271 h 296369"/>
              <a:gd name="connsiteX509" fmla="*/ 3939866 w 5907323"/>
              <a:gd name="connsiteY509" fmla="*/ 202751 h 296369"/>
              <a:gd name="connsiteX510" fmla="*/ 2708825 w 5907323"/>
              <a:gd name="connsiteY510" fmla="*/ 2 h 296369"/>
              <a:gd name="connsiteX511" fmla="*/ 2950744 w 5907323"/>
              <a:gd name="connsiteY511" fmla="*/ 2 h 296369"/>
              <a:gd name="connsiteX512" fmla="*/ 2950744 w 5907323"/>
              <a:gd name="connsiteY512" fmla="*/ 206099 h 296369"/>
              <a:gd name="connsiteX513" fmla="*/ 2948029 w 5907323"/>
              <a:gd name="connsiteY513" fmla="*/ 206099 h 296369"/>
              <a:gd name="connsiteX514" fmla="*/ 2948489 w 5907323"/>
              <a:gd name="connsiteY514" fmla="*/ 202751 h 296369"/>
              <a:gd name="connsiteX515" fmla="*/ 2829031 w 5907323"/>
              <a:gd name="connsiteY515" fmla="*/ 90271 h 296369"/>
              <a:gd name="connsiteX516" fmla="*/ 2708825 w 5907323"/>
              <a:gd name="connsiteY516" fmla="*/ 202751 h 296369"/>
              <a:gd name="connsiteX517" fmla="*/ 2221828 w 5907323"/>
              <a:gd name="connsiteY517" fmla="*/ 2 h 296369"/>
              <a:gd name="connsiteX518" fmla="*/ 2463747 w 5907323"/>
              <a:gd name="connsiteY518" fmla="*/ 2 h 296369"/>
              <a:gd name="connsiteX519" fmla="*/ 2463747 w 5907323"/>
              <a:gd name="connsiteY519" fmla="*/ 3 h 296369"/>
              <a:gd name="connsiteX520" fmla="*/ 2703744 w 5907323"/>
              <a:gd name="connsiteY520" fmla="*/ 3 h 296369"/>
              <a:gd name="connsiteX521" fmla="*/ 2703744 w 5907323"/>
              <a:gd name="connsiteY521" fmla="*/ 206100 h 296369"/>
              <a:gd name="connsiteX522" fmla="*/ 2701030 w 5907323"/>
              <a:gd name="connsiteY522" fmla="*/ 206100 h 296369"/>
              <a:gd name="connsiteX523" fmla="*/ 2701489 w 5907323"/>
              <a:gd name="connsiteY523" fmla="*/ 202752 h 296369"/>
              <a:gd name="connsiteX524" fmla="*/ 2582031 w 5907323"/>
              <a:gd name="connsiteY524" fmla="*/ 90272 h 296369"/>
              <a:gd name="connsiteX525" fmla="*/ 2471263 w 5907323"/>
              <a:gd name="connsiteY525" fmla="*/ 158946 h 296369"/>
              <a:gd name="connsiteX526" fmla="*/ 2463747 w 5907323"/>
              <a:gd name="connsiteY526" fmla="*/ 193831 h 296369"/>
              <a:gd name="connsiteX527" fmla="*/ 2463747 w 5907323"/>
              <a:gd name="connsiteY527" fmla="*/ 206099 h 296369"/>
              <a:gd name="connsiteX528" fmla="*/ 2462286 w 5907323"/>
              <a:gd name="connsiteY528" fmla="*/ 206099 h 296369"/>
              <a:gd name="connsiteX529" fmla="*/ 2462286 w 5907323"/>
              <a:gd name="connsiteY529" fmla="*/ 206100 h 296369"/>
              <a:gd name="connsiteX530" fmla="*/ 2461825 w 5907323"/>
              <a:gd name="connsiteY530" fmla="*/ 206100 h 296369"/>
              <a:gd name="connsiteX531" fmla="*/ 2461825 w 5907323"/>
              <a:gd name="connsiteY531" fmla="*/ 206099 h 296369"/>
              <a:gd name="connsiteX532" fmla="*/ 2461033 w 5907323"/>
              <a:gd name="connsiteY532" fmla="*/ 206099 h 296369"/>
              <a:gd name="connsiteX533" fmla="*/ 2461492 w 5907323"/>
              <a:gd name="connsiteY533" fmla="*/ 202751 h 296369"/>
              <a:gd name="connsiteX534" fmla="*/ 2342034 w 5907323"/>
              <a:gd name="connsiteY534" fmla="*/ 90271 h 296369"/>
              <a:gd name="connsiteX535" fmla="*/ 2221828 w 5907323"/>
              <a:gd name="connsiteY535" fmla="*/ 202751 h 296369"/>
              <a:gd name="connsiteX536" fmla="*/ 1724289 w 5907323"/>
              <a:gd name="connsiteY536" fmla="*/ 2 h 296369"/>
              <a:gd name="connsiteX537" fmla="*/ 1966208 w 5907323"/>
              <a:gd name="connsiteY537" fmla="*/ 2 h 296369"/>
              <a:gd name="connsiteX538" fmla="*/ 1966208 w 5907323"/>
              <a:gd name="connsiteY538" fmla="*/ 206099 h 296369"/>
              <a:gd name="connsiteX539" fmla="*/ 1963493 w 5907323"/>
              <a:gd name="connsiteY539" fmla="*/ 206099 h 296369"/>
              <a:gd name="connsiteX540" fmla="*/ 1963953 w 5907323"/>
              <a:gd name="connsiteY540" fmla="*/ 202751 h 296369"/>
              <a:gd name="connsiteX541" fmla="*/ 1844494 w 5907323"/>
              <a:gd name="connsiteY541" fmla="*/ 90271 h 296369"/>
              <a:gd name="connsiteX542" fmla="*/ 1724289 w 5907323"/>
              <a:gd name="connsiteY542" fmla="*/ 202751 h 296369"/>
              <a:gd name="connsiteX543" fmla="*/ 1230288 w 5907323"/>
              <a:gd name="connsiteY543" fmla="*/ 2 h 296369"/>
              <a:gd name="connsiteX544" fmla="*/ 1472207 w 5907323"/>
              <a:gd name="connsiteY544" fmla="*/ 2 h 296369"/>
              <a:gd name="connsiteX545" fmla="*/ 1472207 w 5907323"/>
              <a:gd name="connsiteY545" fmla="*/ 206099 h 296369"/>
              <a:gd name="connsiteX546" fmla="*/ 1469492 w 5907323"/>
              <a:gd name="connsiteY546" fmla="*/ 206099 h 296369"/>
              <a:gd name="connsiteX547" fmla="*/ 1469952 w 5907323"/>
              <a:gd name="connsiteY547" fmla="*/ 202751 h 296369"/>
              <a:gd name="connsiteX548" fmla="*/ 1350493 w 5907323"/>
              <a:gd name="connsiteY548" fmla="*/ 90271 h 296369"/>
              <a:gd name="connsiteX549" fmla="*/ 1230288 w 5907323"/>
              <a:gd name="connsiteY549" fmla="*/ 202751 h 296369"/>
              <a:gd name="connsiteX550" fmla="*/ 732747 w 5907323"/>
              <a:gd name="connsiteY550" fmla="*/ 2 h 296369"/>
              <a:gd name="connsiteX551" fmla="*/ 974666 w 5907323"/>
              <a:gd name="connsiteY551" fmla="*/ 2 h 296369"/>
              <a:gd name="connsiteX552" fmla="*/ 974666 w 5907323"/>
              <a:gd name="connsiteY552" fmla="*/ 206099 h 296369"/>
              <a:gd name="connsiteX553" fmla="*/ 971951 w 5907323"/>
              <a:gd name="connsiteY553" fmla="*/ 206099 h 296369"/>
              <a:gd name="connsiteX554" fmla="*/ 972410 w 5907323"/>
              <a:gd name="connsiteY554" fmla="*/ 202751 h 296369"/>
              <a:gd name="connsiteX555" fmla="*/ 852952 w 5907323"/>
              <a:gd name="connsiteY555" fmla="*/ 90271 h 296369"/>
              <a:gd name="connsiteX556" fmla="*/ 732747 w 5907323"/>
              <a:gd name="connsiteY556" fmla="*/ 202751 h 296369"/>
              <a:gd name="connsiteX557" fmla="*/ 0 w 5907323"/>
              <a:gd name="connsiteY557" fmla="*/ 2 h 296369"/>
              <a:gd name="connsiteX558" fmla="*/ 241919 w 5907323"/>
              <a:gd name="connsiteY558" fmla="*/ 2 h 296369"/>
              <a:gd name="connsiteX559" fmla="*/ 241919 w 5907323"/>
              <a:gd name="connsiteY559" fmla="*/ 206099 h 296369"/>
              <a:gd name="connsiteX560" fmla="*/ 239204 w 5907323"/>
              <a:gd name="connsiteY560" fmla="*/ 206099 h 296369"/>
              <a:gd name="connsiteX561" fmla="*/ 239664 w 5907323"/>
              <a:gd name="connsiteY561" fmla="*/ 202751 h 296369"/>
              <a:gd name="connsiteX562" fmla="*/ 120205 w 5907323"/>
              <a:gd name="connsiteY562" fmla="*/ 90271 h 296369"/>
              <a:gd name="connsiteX563" fmla="*/ 0 w 5907323"/>
              <a:gd name="connsiteY563" fmla="*/ 202751 h 296369"/>
              <a:gd name="connsiteX564" fmla="*/ 5665404 w 5907323"/>
              <a:gd name="connsiteY564" fmla="*/ 1 h 296369"/>
              <a:gd name="connsiteX565" fmla="*/ 5907323 w 5907323"/>
              <a:gd name="connsiteY565" fmla="*/ 1 h 296369"/>
              <a:gd name="connsiteX566" fmla="*/ 5907323 w 5907323"/>
              <a:gd name="connsiteY566" fmla="*/ 206098 h 296369"/>
              <a:gd name="connsiteX567" fmla="*/ 5904608 w 5907323"/>
              <a:gd name="connsiteY567" fmla="*/ 206098 h 296369"/>
              <a:gd name="connsiteX568" fmla="*/ 5905068 w 5907323"/>
              <a:gd name="connsiteY568" fmla="*/ 202750 h 296369"/>
              <a:gd name="connsiteX569" fmla="*/ 5785610 w 5907323"/>
              <a:gd name="connsiteY569" fmla="*/ 90270 h 296369"/>
              <a:gd name="connsiteX570" fmla="*/ 5665404 w 5907323"/>
              <a:gd name="connsiteY570" fmla="*/ 202750 h 296369"/>
              <a:gd name="connsiteX571" fmla="*/ 5178407 w 5907323"/>
              <a:gd name="connsiteY571" fmla="*/ 1 h 296369"/>
              <a:gd name="connsiteX572" fmla="*/ 5420326 w 5907323"/>
              <a:gd name="connsiteY572" fmla="*/ 1 h 296369"/>
              <a:gd name="connsiteX573" fmla="*/ 5420326 w 5907323"/>
              <a:gd name="connsiteY573" fmla="*/ 2 h 296369"/>
              <a:gd name="connsiteX574" fmla="*/ 5660323 w 5907323"/>
              <a:gd name="connsiteY574" fmla="*/ 2 h 296369"/>
              <a:gd name="connsiteX575" fmla="*/ 5660323 w 5907323"/>
              <a:gd name="connsiteY575" fmla="*/ 206099 h 296369"/>
              <a:gd name="connsiteX576" fmla="*/ 5657608 w 5907323"/>
              <a:gd name="connsiteY576" fmla="*/ 206099 h 296369"/>
              <a:gd name="connsiteX577" fmla="*/ 5658068 w 5907323"/>
              <a:gd name="connsiteY577" fmla="*/ 202751 h 296369"/>
              <a:gd name="connsiteX578" fmla="*/ 5538610 w 5907323"/>
              <a:gd name="connsiteY578" fmla="*/ 90271 h 296369"/>
              <a:gd name="connsiteX579" fmla="*/ 5427842 w 5907323"/>
              <a:gd name="connsiteY579" fmla="*/ 158945 h 296369"/>
              <a:gd name="connsiteX580" fmla="*/ 5420326 w 5907323"/>
              <a:gd name="connsiteY580" fmla="*/ 193830 h 296369"/>
              <a:gd name="connsiteX581" fmla="*/ 5420326 w 5907323"/>
              <a:gd name="connsiteY581" fmla="*/ 206098 h 296369"/>
              <a:gd name="connsiteX582" fmla="*/ 5418865 w 5907323"/>
              <a:gd name="connsiteY582" fmla="*/ 206098 h 296369"/>
              <a:gd name="connsiteX583" fmla="*/ 5418865 w 5907323"/>
              <a:gd name="connsiteY583" fmla="*/ 206099 h 296369"/>
              <a:gd name="connsiteX584" fmla="*/ 5418404 w 5907323"/>
              <a:gd name="connsiteY584" fmla="*/ 206099 h 296369"/>
              <a:gd name="connsiteX585" fmla="*/ 5418404 w 5907323"/>
              <a:gd name="connsiteY585" fmla="*/ 206098 h 296369"/>
              <a:gd name="connsiteX586" fmla="*/ 5417611 w 5907323"/>
              <a:gd name="connsiteY586" fmla="*/ 206098 h 296369"/>
              <a:gd name="connsiteX587" fmla="*/ 5418071 w 5907323"/>
              <a:gd name="connsiteY587" fmla="*/ 202750 h 296369"/>
              <a:gd name="connsiteX588" fmla="*/ 5298613 w 5907323"/>
              <a:gd name="connsiteY588" fmla="*/ 90270 h 296369"/>
              <a:gd name="connsiteX589" fmla="*/ 5178407 w 5907323"/>
              <a:gd name="connsiteY589" fmla="*/ 202750 h 296369"/>
              <a:gd name="connsiteX590" fmla="*/ 4680867 w 5907323"/>
              <a:gd name="connsiteY590" fmla="*/ 1 h 296369"/>
              <a:gd name="connsiteX591" fmla="*/ 4922786 w 5907323"/>
              <a:gd name="connsiteY591" fmla="*/ 1 h 296369"/>
              <a:gd name="connsiteX592" fmla="*/ 4922786 w 5907323"/>
              <a:gd name="connsiteY592" fmla="*/ 206098 h 296369"/>
              <a:gd name="connsiteX593" fmla="*/ 4920071 w 5907323"/>
              <a:gd name="connsiteY593" fmla="*/ 206098 h 296369"/>
              <a:gd name="connsiteX594" fmla="*/ 4920531 w 5907323"/>
              <a:gd name="connsiteY594" fmla="*/ 202750 h 296369"/>
              <a:gd name="connsiteX595" fmla="*/ 4801073 w 5907323"/>
              <a:gd name="connsiteY595" fmla="*/ 90270 h 296369"/>
              <a:gd name="connsiteX596" fmla="*/ 4680867 w 5907323"/>
              <a:gd name="connsiteY596" fmla="*/ 202750 h 296369"/>
              <a:gd name="connsiteX597" fmla="*/ 4186866 w 5907323"/>
              <a:gd name="connsiteY597" fmla="*/ 1 h 296369"/>
              <a:gd name="connsiteX598" fmla="*/ 4428785 w 5907323"/>
              <a:gd name="connsiteY598" fmla="*/ 1 h 296369"/>
              <a:gd name="connsiteX599" fmla="*/ 4428785 w 5907323"/>
              <a:gd name="connsiteY599" fmla="*/ 206098 h 296369"/>
              <a:gd name="connsiteX600" fmla="*/ 4426070 w 5907323"/>
              <a:gd name="connsiteY600" fmla="*/ 206098 h 296369"/>
              <a:gd name="connsiteX601" fmla="*/ 4426530 w 5907323"/>
              <a:gd name="connsiteY601" fmla="*/ 202750 h 296369"/>
              <a:gd name="connsiteX602" fmla="*/ 4307072 w 5907323"/>
              <a:gd name="connsiteY602" fmla="*/ 90270 h 296369"/>
              <a:gd name="connsiteX603" fmla="*/ 4186866 w 5907323"/>
              <a:gd name="connsiteY603" fmla="*/ 202750 h 296369"/>
              <a:gd name="connsiteX604" fmla="*/ 3689325 w 5907323"/>
              <a:gd name="connsiteY604" fmla="*/ 1 h 296369"/>
              <a:gd name="connsiteX605" fmla="*/ 3931244 w 5907323"/>
              <a:gd name="connsiteY605" fmla="*/ 1 h 296369"/>
              <a:gd name="connsiteX606" fmla="*/ 3931244 w 5907323"/>
              <a:gd name="connsiteY606" fmla="*/ 206098 h 296369"/>
              <a:gd name="connsiteX607" fmla="*/ 3928529 w 5907323"/>
              <a:gd name="connsiteY607" fmla="*/ 206098 h 296369"/>
              <a:gd name="connsiteX608" fmla="*/ 3928989 w 5907323"/>
              <a:gd name="connsiteY608" fmla="*/ 202750 h 296369"/>
              <a:gd name="connsiteX609" fmla="*/ 3809531 w 5907323"/>
              <a:gd name="connsiteY609" fmla="*/ 90270 h 296369"/>
              <a:gd name="connsiteX610" fmla="*/ 3689325 w 5907323"/>
              <a:gd name="connsiteY610" fmla="*/ 202750 h 296369"/>
              <a:gd name="connsiteX611" fmla="*/ 2956579 w 5907323"/>
              <a:gd name="connsiteY611" fmla="*/ 1 h 296369"/>
              <a:gd name="connsiteX612" fmla="*/ 3198498 w 5907323"/>
              <a:gd name="connsiteY612" fmla="*/ 1 h 296369"/>
              <a:gd name="connsiteX613" fmla="*/ 3198498 w 5907323"/>
              <a:gd name="connsiteY613" fmla="*/ 206098 h 296369"/>
              <a:gd name="connsiteX614" fmla="*/ 3195783 w 5907323"/>
              <a:gd name="connsiteY614" fmla="*/ 206098 h 296369"/>
              <a:gd name="connsiteX615" fmla="*/ 3196243 w 5907323"/>
              <a:gd name="connsiteY615" fmla="*/ 202750 h 296369"/>
              <a:gd name="connsiteX616" fmla="*/ 3076785 w 5907323"/>
              <a:gd name="connsiteY616" fmla="*/ 90270 h 296369"/>
              <a:gd name="connsiteX617" fmla="*/ 2956579 w 5907323"/>
              <a:gd name="connsiteY617" fmla="*/ 202750 h 296369"/>
              <a:gd name="connsiteX618" fmla="*/ 247000 w 5907323"/>
              <a:gd name="connsiteY618" fmla="*/ 1 h 296369"/>
              <a:gd name="connsiteX619" fmla="*/ 488919 w 5907323"/>
              <a:gd name="connsiteY619" fmla="*/ 1 h 296369"/>
              <a:gd name="connsiteX620" fmla="*/ 488919 w 5907323"/>
              <a:gd name="connsiteY620" fmla="*/ 3 h 296369"/>
              <a:gd name="connsiteX621" fmla="*/ 727666 w 5907323"/>
              <a:gd name="connsiteY621" fmla="*/ 3 h 296369"/>
              <a:gd name="connsiteX622" fmla="*/ 727666 w 5907323"/>
              <a:gd name="connsiteY622" fmla="*/ 206100 h 296369"/>
              <a:gd name="connsiteX623" fmla="*/ 724951 w 5907323"/>
              <a:gd name="connsiteY623" fmla="*/ 206100 h 296369"/>
              <a:gd name="connsiteX624" fmla="*/ 725411 w 5907323"/>
              <a:gd name="connsiteY624" fmla="*/ 202752 h 296369"/>
              <a:gd name="connsiteX625" fmla="*/ 605952 w 5907323"/>
              <a:gd name="connsiteY625" fmla="*/ 90272 h 296369"/>
              <a:gd name="connsiteX626" fmla="*/ 495184 w 5907323"/>
              <a:gd name="connsiteY626" fmla="*/ 158946 h 296369"/>
              <a:gd name="connsiteX627" fmla="*/ 488919 w 5907323"/>
              <a:gd name="connsiteY627" fmla="*/ 188024 h 296369"/>
              <a:gd name="connsiteX628" fmla="*/ 488919 w 5907323"/>
              <a:gd name="connsiteY628" fmla="*/ 206098 h 296369"/>
              <a:gd name="connsiteX629" fmla="*/ 486207 w 5907323"/>
              <a:gd name="connsiteY629" fmla="*/ 206098 h 296369"/>
              <a:gd name="connsiteX630" fmla="*/ 486207 w 5907323"/>
              <a:gd name="connsiteY630" fmla="*/ 206100 h 296369"/>
              <a:gd name="connsiteX631" fmla="*/ 486204 w 5907323"/>
              <a:gd name="connsiteY631" fmla="*/ 206100 h 296369"/>
              <a:gd name="connsiteX632" fmla="*/ 482779 w 5907323"/>
              <a:gd name="connsiteY632" fmla="*/ 231034 h 296369"/>
              <a:gd name="connsiteX633" fmla="*/ 432908 w 5907323"/>
              <a:gd name="connsiteY633" fmla="*/ 296367 h 296369"/>
              <a:gd name="connsiteX634" fmla="*/ 367205 w 5907323"/>
              <a:gd name="connsiteY634" fmla="*/ 278203 h 296369"/>
              <a:gd name="connsiteX635" fmla="*/ 301503 w 5907323"/>
              <a:gd name="connsiteY635" fmla="*/ 296367 h 296369"/>
              <a:gd name="connsiteX636" fmla="*/ 250896 w 5907323"/>
              <a:gd name="connsiteY636" fmla="*/ 231034 h 296369"/>
              <a:gd name="connsiteX637" fmla="*/ 247461 w 5907323"/>
              <a:gd name="connsiteY637" fmla="*/ 206098 h 296369"/>
              <a:gd name="connsiteX638" fmla="*/ 319411 w 5907323"/>
              <a:gd name="connsiteY638" fmla="*/ 206098 h 296369"/>
              <a:gd name="connsiteX639" fmla="*/ 322479 w 5907323"/>
              <a:gd name="connsiteY639" fmla="*/ 220052 h 296369"/>
              <a:gd name="connsiteX640" fmla="*/ 367205 w 5907323"/>
              <a:gd name="connsiteY640" fmla="*/ 247463 h 296369"/>
              <a:gd name="connsiteX641" fmla="*/ 411197 w 5907323"/>
              <a:gd name="connsiteY641" fmla="*/ 220052 h 296369"/>
              <a:gd name="connsiteX642" fmla="*/ 414255 w 5907323"/>
              <a:gd name="connsiteY642" fmla="*/ 206098 h 296369"/>
              <a:gd name="connsiteX643" fmla="*/ 485746 w 5907323"/>
              <a:gd name="connsiteY643" fmla="*/ 206098 h 296369"/>
              <a:gd name="connsiteX644" fmla="*/ 485746 w 5907323"/>
              <a:gd name="connsiteY644" fmla="*/ 202752 h 296369"/>
              <a:gd name="connsiteX645" fmla="*/ 486205 w 5907323"/>
              <a:gd name="connsiteY645" fmla="*/ 206089 h 296369"/>
              <a:gd name="connsiteX646" fmla="*/ 486664 w 5907323"/>
              <a:gd name="connsiteY646" fmla="*/ 202750 h 296369"/>
              <a:gd name="connsiteX647" fmla="*/ 486205 w 5907323"/>
              <a:gd name="connsiteY647" fmla="*/ 200619 h 296369"/>
              <a:gd name="connsiteX648" fmla="*/ 485746 w 5907323"/>
              <a:gd name="connsiteY648" fmla="*/ 202752 h 296369"/>
              <a:gd name="connsiteX649" fmla="*/ 485746 w 5907323"/>
              <a:gd name="connsiteY649" fmla="*/ 198484 h 296369"/>
              <a:gd name="connsiteX650" fmla="*/ 477238 w 5907323"/>
              <a:gd name="connsiteY650" fmla="*/ 158944 h 296369"/>
              <a:gd name="connsiteX651" fmla="*/ 367205 w 5907323"/>
              <a:gd name="connsiteY651" fmla="*/ 90270 h 296369"/>
              <a:gd name="connsiteX652" fmla="*/ 247000 w 5907323"/>
              <a:gd name="connsiteY652" fmla="*/ 202750 h 296369"/>
              <a:gd name="connsiteX653" fmla="*/ 3203579 w 5907323"/>
              <a:gd name="connsiteY653" fmla="*/ 0 h 296369"/>
              <a:gd name="connsiteX654" fmla="*/ 3445498 w 5907323"/>
              <a:gd name="connsiteY654" fmla="*/ 0 h 296369"/>
              <a:gd name="connsiteX655" fmla="*/ 3445498 w 5907323"/>
              <a:gd name="connsiteY655" fmla="*/ 2 h 296369"/>
              <a:gd name="connsiteX656" fmla="*/ 3684244 w 5907323"/>
              <a:gd name="connsiteY656" fmla="*/ 2 h 296369"/>
              <a:gd name="connsiteX657" fmla="*/ 3684244 w 5907323"/>
              <a:gd name="connsiteY657" fmla="*/ 206099 h 296369"/>
              <a:gd name="connsiteX658" fmla="*/ 3681529 w 5907323"/>
              <a:gd name="connsiteY658" fmla="*/ 206099 h 296369"/>
              <a:gd name="connsiteX659" fmla="*/ 3681989 w 5907323"/>
              <a:gd name="connsiteY659" fmla="*/ 202751 h 296369"/>
              <a:gd name="connsiteX660" fmla="*/ 3562531 w 5907323"/>
              <a:gd name="connsiteY660" fmla="*/ 90271 h 296369"/>
              <a:gd name="connsiteX661" fmla="*/ 3451763 w 5907323"/>
              <a:gd name="connsiteY661" fmla="*/ 158945 h 296369"/>
              <a:gd name="connsiteX662" fmla="*/ 3445498 w 5907323"/>
              <a:gd name="connsiteY662" fmla="*/ 188023 h 296369"/>
              <a:gd name="connsiteX663" fmla="*/ 3445498 w 5907323"/>
              <a:gd name="connsiteY663" fmla="*/ 206097 h 296369"/>
              <a:gd name="connsiteX664" fmla="*/ 3442786 w 5907323"/>
              <a:gd name="connsiteY664" fmla="*/ 206097 h 296369"/>
              <a:gd name="connsiteX665" fmla="*/ 3442786 w 5907323"/>
              <a:gd name="connsiteY665" fmla="*/ 206099 h 296369"/>
              <a:gd name="connsiteX666" fmla="*/ 3442783 w 5907323"/>
              <a:gd name="connsiteY666" fmla="*/ 206099 h 296369"/>
              <a:gd name="connsiteX667" fmla="*/ 3439358 w 5907323"/>
              <a:gd name="connsiteY667" fmla="*/ 231033 h 296369"/>
              <a:gd name="connsiteX668" fmla="*/ 3389487 w 5907323"/>
              <a:gd name="connsiteY668" fmla="*/ 296366 h 296369"/>
              <a:gd name="connsiteX669" fmla="*/ 3323785 w 5907323"/>
              <a:gd name="connsiteY669" fmla="*/ 278202 h 296369"/>
              <a:gd name="connsiteX670" fmla="*/ 3258082 w 5907323"/>
              <a:gd name="connsiteY670" fmla="*/ 296366 h 296369"/>
              <a:gd name="connsiteX671" fmla="*/ 3207476 w 5907323"/>
              <a:gd name="connsiteY671" fmla="*/ 231033 h 296369"/>
              <a:gd name="connsiteX672" fmla="*/ 3204040 w 5907323"/>
              <a:gd name="connsiteY672" fmla="*/ 206097 h 296369"/>
              <a:gd name="connsiteX673" fmla="*/ 3275990 w 5907323"/>
              <a:gd name="connsiteY673" fmla="*/ 206097 h 296369"/>
              <a:gd name="connsiteX674" fmla="*/ 3279058 w 5907323"/>
              <a:gd name="connsiteY674" fmla="*/ 220051 h 296369"/>
              <a:gd name="connsiteX675" fmla="*/ 3323785 w 5907323"/>
              <a:gd name="connsiteY675" fmla="*/ 247462 h 296369"/>
              <a:gd name="connsiteX676" fmla="*/ 3367777 w 5907323"/>
              <a:gd name="connsiteY676" fmla="*/ 220051 h 296369"/>
              <a:gd name="connsiteX677" fmla="*/ 3370834 w 5907323"/>
              <a:gd name="connsiteY677" fmla="*/ 206097 h 296369"/>
              <a:gd name="connsiteX678" fmla="*/ 3442325 w 5907323"/>
              <a:gd name="connsiteY678" fmla="*/ 206097 h 296369"/>
              <a:gd name="connsiteX679" fmla="*/ 3442325 w 5907323"/>
              <a:gd name="connsiteY679" fmla="*/ 202751 h 296369"/>
              <a:gd name="connsiteX680" fmla="*/ 3442784 w 5907323"/>
              <a:gd name="connsiteY680" fmla="*/ 206087 h 296369"/>
              <a:gd name="connsiteX681" fmla="*/ 3443243 w 5907323"/>
              <a:gd name="connsiteY681" fmla="*/ 202749 h 296369"/>
              <a:gd name="connsiteX682" fmla="*/ 3442784 w 5907323"/>
              <a:gd name="connsiteY682" fmla="*/ 200618 h 296369"/>
              <a:gd name="connsiteX683" fmla="*/ 3442325 w 5907323"/>
              <a:gd name="connsiteY683" fmla="*/ 202751 h 296369"/>
              <a:gd name="connsiteX684" fmla="*/ 3442325 w 5907323"/>
              <a:gd name="connsiteY684" fmla="*/ 198483 h 296369"/>
              <a:gd name="connsiteX685" fmla="*/ 3433817 w 5907323"/>
              <a:gd name="connsiteY685" fmla="*/ 158943 h 296369"/>
              <a:gd name="connsiteX686" fmla="*/ 3323785 w 5907323"/>
              <a:gd name="connsiteY686" fmla="*/ 90269 h 296369"/>
              <a:gd name="connsiteX687" fmla="*/ 3203579 w 5907323"/>
              <a:gd name="connsiteY687" fmla="*/ 202749 h 29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</a:cxnLst>
            <a:rect l="l" t="t" r="r" b="b"/>
            <a:pathLst>
              <a:path w="5907323" h="296369">
                <a:moveTo>
                  <a:pt x="2462286" y="206100"/>
                </a:moveTo>
                <a:lnTo>
                  <a:pt x="2534237" y="206100"/>
                </a:lnTo>
                <a:lnTo>
                  <a:pt x="2537304" y="220054"/>
                </a:lnTo>
                <a:cubicBezTo>
                  <a:pt x="2544653" y="236068"/>
                  <a:pt x="2561872" y="247465"/>
                  <a:pt x="2582031" y="247465"/>
                </a:cubicBezTo>
                <a:cubicBezTo>
                  <a:pt x="2601630" y="247465"/>
                  <a:pt x="2618708" y="236068"/>
                  <a:pt x="2626023" y="220054"/>
                </a:cubicBezTo>
                <a:lnTo>
                  <a:pt x="2629081" y="206100"/>
                </a:lnTo>
                <a:lnTo>
                  <a:pt x="2701030" y="206100"/>
                </a:lnTo>
                <a:lnTo>
                  <a:pt x="2697604" y="231036"/>
                </a:lnTo>
                <a:cubicBezTo>
                  <a:pt x="2690010" y="258119"/>
                  <a:pt x="2671812" y="281174"/>
                  <a:pt x="2647733" y="296369"/>
                </a:cubicBezTo>
                <a:cubicBezTo>
                  <a:pt x="2628321" y="284492"/>
                  <a:pt x="2605923" y="278205"/>
                  <a:pt x="2582031" y="278205"/>
                </a:cubicBezTo>
                <a:cubicBezTo>
                  <a:pt x="2557392" y="278205"/>
                  <a:pt x="2534994" y="284492"/>
                  <a:pt x="2516329" y="296369"/>
                </a:cubicBezTo>
                <a:cubicBezTo>
                  <a:pt x="2491690" y="281174"/>
                  <a:pt x="2473351" y="258119"/>
                  <a:pt x="2465722" y="231036"/>
                </a:cubicBezTo>
                <a:close/>
                <a:moveTo>
                  <a:pt x="1975290" y="206100"/>
                </a:moveTo>
                <a:lnTo>
                  <a:pt x="2047240" y="206100"/>
                </a:lnTo>
                <a:lnTo>
                  <a:pt x="2050307" y="220054"/>
                </a:lnTo>
                <a:cubicBezTo>
                  <a:pt x="2057656" y="236068"/>
                  <a:pt x="2074875" y="247465"/>
                  <a:pt x="2095034" y="247465"/>
                </a:cubicBezTo>
                <a:cubicBezTo>
                  <a:pt x="2114633" y="247465"/>
                  <a:pt x="2131712" y="236068"/>
                  <a:pt x="2139026" y="220054"/>
                </a:cubicBezTo>
                <a:lnTo>
                  <a:pt x="2142084" y="206100"/>
                </a:lnTo>
                <a:lnTo>
                  <a:pt x="2214033" y="206100"/>
                </a:lnTo>
                <a:lnTo>
                  <a:pt x="2210608" y="231036"/>
                </a:lnTo>
                <a:cubicBezTo>
                  <a:pt x="2203013" y="258119"/>
                  <a:pt x="2184815" y="281174"/>
                  <a:pt x="2160736" y="296369"/>
                </a:cubicBezTo>
                <a:cubicBezTo>
                  <a:pt x="2141324" y="284492"/>
                  <a:pt x="2118926" y="278205"/>
                  <a:pt x="2095034" y="278205"/>
                </a:cubicBezTo>
                <a:cubicBezTo>
                  <a:pt x="2070395" y="278205"/>
                  <a:pt x="2047997" y="284492"/>
                  <a:pt x="2029332" y="296369"/>
                </a:cubicBezTo>
                <a:cubicBezTo>
                  <a:pt x="2004693" y="281174"/>
                  <a:pt x="1986354" y="258119"/>
                  <a:pt x="1978725" y="231036"/>
                </a:cubicBezTo>
                <a:close/>
                <a:moveTo>
                  <a:pt x="1477750" y="206100"/>
                </a:moveTo>
                <a:lnTo>
                  <a:pt x="1549700" y="206100"/>
                </a:lnTo>
                <a:lnTo>
                  <a:pt x="1552767" y="220054"/>
                </a:lnTo>
                <a:cubicBezTo>
                  <a:pt x="1560116" y="236068"/>
                  <a:pt x="1577335" y="247465"/>
                  <a:pt x="1597494" y="247465"/>
                </a:cubicBezTo>
                <a:cubicBezTo>
                  <a:pt x="1617093" y="247465"/>
                  <a:pt x="1634172" y="236068"/>
                  <a:pt x="1641486" y="220054"/>
                </a:cubicBezTo>
                <a:lnTo>
                  <a:pt x="1644544" y="206100"/>
                </a:lnTo>
                <a:lnTo>
                  <a:pt x="1716493" y="206100"/>
                </a:lnTo>
                <a:lnTo>
                  <a:pt x="1713068" y="231036"/>
                </a:lnTo>
                <a:cubicBezTo>
                  <a:pt x="1705474" y="258119"/>
                  <a:pt x="1687275" y="281174"/>
                  <a:pt x="1663197" y="296369"/>
                </a:cubicBezTo>
                <a:cubicBezTo>
                  <a:pt x="1643784" y="284492"/>
                  <a:pt x="1621386" y="278205"/>
                  <a:pt x="1597494" y="278205"/>
                </a:cubicBezTo>
                <a:cubicBezTo>
                  <a:pt x="1572855" y="278205"/>
                  <a:pt x="1550457" y="284492"/>
                  <a:pt x="1531792" y="296369"/>
                </a:cubicBezTo>
                <a:cubicBezTo>
                  <a:pt x="1507153" y="281174"/>
                  <a:pt x="1488815" y="258119"/>
                  <a:pt x="1481185" y="231036"/>
                </a:cubicBezTo>
                <a:close/>
                <a:moveTo>
                  <a:pt x="983749" y="206100"/>
                </a:moveTo>
                <a:lnTo>
                  <a:pt x="1055699" y="206100"/>
                </a:lnTo>
                <a:lnTo>
                  <a:pt x="1058766" y="220054"/>
                </a:lnTo>
                <a:cubicBezTo>
                  <a:pt x="1066115" y="236068"/>
                  <a:pt x="1083334" y="247465"/>
                  <a:pt x="1103493" y="247465"/>
                </a:cubicBezTo>
                <a:cubicBezTo>
                  <a:pt x="1123092" y="247465"/>
                  <a:pt x="1140170" y="236068"/>
                  <a:pt x="1147486" y="220054"/>
                </a:cubicBezTo>
                <a:lnTo>
                  <a:pt x="1150543" y="206100"/>
                </a:lnTo>
                <a:lnTo>
                  <a:pt x="1222492" y="206100"/>
                </a:lnTo>
                <a:lnTo>
                  <a:pt x="1219067" y="231036"/>
                </a:lnTo>
                <a:cubicBezTo>
                  <a:pt x="1211472" y="258119"/>
                  <a:pt x="1193274" y="281174"/>
                  <a:pt x="1169196" y="296369"/>
                </a:cubicBezTo>
                <a:cubicBezTo>
                  <a:pt x="1149784" y="284492"/>
                  <a:pt x="1127385" y="278205"/>
                  <a:pt x="1103493" y="278205"/>
                </a:cubicBezTo>
                <a:cubicBezTo>
                  <a:pt x="1078855" y="278205"/>
                  <a:pt x="1056456" y="284492"/>
                  <a:pt x="1037791" y="296369"/>
                </a:cubicBezTo>
                <a:cubicBezTo>
                  <a:pt x="1013152" y="281174"/>
                  <a:pt x="994813" y="258119"/>
                  <a:pt x="987184" y="231036"/>
                </a:cubicBezTo>
                <a:close/>
                <a:moveTo>
                  <a:pt x="486207" y="206100"/>
                </a:moveTo>
                <a:lnTo>
                  <a:pt x="558157" y="206100"/>
                </a:lnTo>
                <a:lnTo>
                  <a:pt x="561225" y="220054"/>
                </a:lnTo>
                <a:cubicBezTo>
                  <a:pt x="568573" y="236068"/>
                  <a:pt x="585792" y="247465"/>
                  <a:pt x="605952" y="247465"/>
                </a:cubicBezTo>
                <a:cubicBezTo>
                  <a:pt x="625551" y="247465"/>
                  <a:pt x="642630" y="236068"/>
                  <a:pt x="649944" y="220054"/>
                </a:cubicBezTo>
                <a:lnTo>
                  <a:pt x="653003" y="206100"/>
                </a:lnTo>
                <a:lnTo>
                  <a:pt x="724951" y="206100"/>
                </a:lnTo>
                <a:lnTo>
                  <a:pt x="721526" y="231036"/>
                </a:lnTo>
                <a:cubicBezTo>
                  <a:pt x="713932" y="258119"/>
                  <a:pt x="695733" y="281174"/>
                  <a:pt x="671655" y="296369"/>
                </a:cubicBezTo>
                <a:cubicBezTo>
                  <a:pt x="652243" y="284492"/>
                  <a:pt x="629844" y="278205"/>
                  <a:pt x="605952" y="278205"/>
                </a:cubicBezTo>
                <a:cubicBezTo>
                  <a:pt x="581313" y="278205"/>
                  <a:pt x="558915" y="284492"/>
                  <a:pt x="540249" y="296369"/>
                </a:cubicBezTo>
                <a:cubicBezTo>
                  <a:pt x="515610" y="281174"/>
                  <a:pt x="497272" y="258119"/>
                  <a:pt x="489642" y="231036"/>
                </a:cubicBezTo>
                <a:close/>
                <a:moveTo>
                  <a:pt x="5418865" y="206099"/>
                </a:moveTo>
                <a:lnTo>
                  <a:pt x="5490815" y="206099"/>
                </a:lnTo>
                <a:lnTo>
                  <a:pt x="5493883" y="220053"/>
                </a:lnTo>
                <a:cubicBezTo>
                  <a:pt x="5501232" y="236067"/>
                  <a:pt x="5518451" y="247464"/>
                  <a:pt x="5538610" y="247464"/>
                </a:cubicBezTo>
                <a:cubicBezTo>
                  <a:pt x="5558208" y="247464"/>
                  <a:pt x="5575287" y="236067"/>
                  <a:pt x="5582602" y="220053"/>
                </a:cubicBezTo>
                <a:lnTo>
                  <a:pt x="5585659" y="206099"/>
                </a:lnTo>
                <a:lnTo>
                  <a:pt x="5657608" y="206099"/>
                </a:lnTo>
                <a:lnTo>
                  <a:pt x="5654183" y="231035"/>
                </a:lnTo>
                <a:cubicBezTo>
                  <a:pt x="5646589" y="258118"/>
                  <a:pt x="5628390" y="281173"/>
                  <a:pt x="5604312" y="296368"/>
                </a:cubicBezTo>
                <a:cubicBezTo>
                  <a:pt x="5584900" y="284491"/>
                  <a:pt x="5562501" y="278204"/>
                  <a:pt x="5538610" y="278204"/>
                </a:cubicBezTo>
                <a:cubicBezTo>
                  <a:pt x="5513971" y="278204"/>
                  <a:pt x="5491573" y="284491"/>
                  <a:pt x="5472907" y="296368"/>
                </a:cubicBezTo>
                <a:cubicBezTo>
                  <a:pt x="5448269" y="281173"/>
                  <a:pt x="5429930" y="258118"/>
                  <a:pt x="5422301" y="231035"/>
                </a:cubicBezTo>
                <a:close/>
                <a:moveTo>
                  <a:pt x="4931868" y="206099"/>
                </a:moveTo>
                <a:lnTo>
                  <a:pt x="5003818" y="206099"/>
                </a:lnTo>
                <a:lnTo>
                  <a:pt x="5006886" y="220053"/>
                </a:lnTo>
                <a:cubicBezTo>
                  <a:pt x="5014235" y="236067"/>
                  <a:pt x="5031454" y="247464"/>
                  <a:pt x="5051613" y="247464"/>
                </a:cubicBezTo>
                <a:cubicBezTo>
                  <a:pt x="5071211" y="247464"/>
                  <a:pt x="5088290" y="236067"/>
                  <a:pt x="5095605" y="220053"/>
                </a:cubicBezTo>
                <a:lnTo>
                  <a:pt x="5098662" y="206099"/>
                </a:lnTo>
                <a:lnTo>
                  <a:pt x="5170611" y="206099"/>
                </a:lnTo>
                <a:lnTo>
                  <a:pt x="5167186" y="231035"/>
                </a:lnTo>
                <a:cubicBezTo>
                  <a:pt x="5159592" y="258118"/>
                  <a:pt x="5141393" y="281173"/>
                  <a:pt x="5117315" y="296368"/>
                </a:cubicBezTo>
                <a:cubicBezTo>
                  <a:pt x="5097903" y="284491"/>
                  <a:pt x="5075504" y="278204"/>
                  <a:pt x="5051613" y="278204"/>
                </a:cubicBezTo>
                <a:cubicBezTo>
                  <a:pt x="5026974" y="278204"/>
                  <a:pt x="5004576" y="284491"/>
                  <a:pt x="4985910" y="296368"/>
                </a:cubicBezTo>
                <a:cubicBezTo>
                  <a:pt x="4961272" y="281173"/>
                  <a:pt x="4942933" y="258118"/>
                  <a:pt x="4935304" y="231035"/>
                </a:cubicBezTo>
                <a:close/>
                <a:moveTo>
                  <a:pt x="4434328" y="206099"/>
                </a:moveTo>
                <a:lnTo>
                  <a:pt x="4506278" y="206099"/>
                </a:lnTo>
                <a:lnTo>
                  <a:pt x="4509346" y="220053"/>
                </a:lnTo>
                <a:cubicBezTo>
                  <a:pt x="4516695" y="236067"/>
                  <a:pt x="4533914" y="247464"/>
                  <a:pt x="4554073" y="247464"/>
                </a:cubicBezTo>
                <a:cubicBezTo>
                  <a:pt x="4573671" y="247464"/>
                  <a:pt x="4590750" y="236067"/>
                  <a:pt x="4598065" y="220053"/>
                </a:cubicBezTo>
                <a:lnTo>
                  <a:pt x="4601122" y="206099"/>
                </a:lnTo>
                <a:lnTo>
                  <a:pt x="4673071" y="206099"/>
                </a:lnTo>
                <a:lnTo>
                  <a:pt x="4669646" y="231035"/>
                </a:lnTo>
                <a:cubicBezTo>
                  <a:pt x="4662052" y="258118"/>
                  <a:pt x="4643853" y="281173"/>
                  <a:pt x="4619775" y="296368"/>
                </a:cubicBezTo>
                <a:cubicBezTo>
                  <a:pt x="4600363" y="284491"/>
                  <a:pt x="4577964" y="278204"/>
                  <a:pt x="4554073" y="278204"/>
                </a:cubicBezTo>
                <a:cubicBezTo>
                  <a:pt x="4529434" y="278204"/>
                  <a:pt x="4507036" y="284491"/>
                  <a:pt x="4488370" y="296368"/>
                </a:cubicBezTo>
                <a:cubicBezTo>
                  <a:pt x="4463732" y="281173"/>
                  <a:pt x="4445393" y="258118"/>
                  <a:pt x="4437764" y="231035"/>
                </a:cubicBezTo>
                <a:close/>
                <a:moveTo>
                  <a:pt x="3940327" y="206099"/>
                </a:moveTo>
                <a:lnTo>
                  <a:pt x="4012277" y="206099"/>
                </a:lnTo>
                <a:lnTo>
                  <a:pt x="4015345" y="220053"/>
                </a:lnTo>
                <a:cubicBezTo>
                  <a:pt x="4022694" y="236067"/>
                  <a:pt x="4039913" y="247464"/>
                  <a:pt x="4060072" y="247464"/>
                </a:cubicBezTo>
                <a:cubicBezTo>
                  <a:pt x="4079670" y="247464"/>
                  <a:pt x="4096749" y="236067"/>
                  <a:pt x="4104064" y="220053"/>
                </a:cubicBezTo>
                <a:lnTo>
                  <a:pt x="4107121" y="206099"/>
                </a:lnTo>
                <a:lnTo>
                  <a:pt x="4179070" y="206099"/>
                </a:lnTo>
                <a:lnTo>
                  <a:pt x="4175645" y="231035"/>
                </a:lnTo>
                <a:cubicBezTo>
                  <a:pt x="4168051" y="258118"/>
                  <a:pt x="4149852" y="281173"/>
                  <a:pt x="4125774" y="296368"/>
                </a:cubicBezTo>
                <a:cubicBezTo>
                  <a:pt x="4106362" y="284491"/>
                  <a:pt x="4083963" y="278204"/>
                  <a:pt x="4060072" y="278204"/>
                </a:cubicBezTo>
                <a:cubicBezTo>
                  <a:pt x="4035433" y="278204"/>
                  <a:pt x="4013035" y="284491"/>
                  <a:pt x="3994369" y="296368"/>
                </a:cubicBezTo>
                <a:cubicBezTo>
                  <a:pt x="3969731" y="281173"/>
                  <a:pt x="3951392" y="258118"/>
                  <a:pt x="3943763" y="231035"/>
                </a:cubicBezTo>
                <a:close/>
                <a:moveTo>
                  <a:pt x="3442786" y="206099"/>
                </a:moveTo>
                <a:lnTo>
                  <a:pt x="3514736" y="206099"/>
                </a:lnTo>
                <a:lnTo>
                  <a:pt x="3517804" y="220053"/>
                </a:lnTo>
                <a:cubicBezTo>
                  <a:pt x="3525153" y="236067"/>
                  <a:pt x="3542371" y="247464"/>
                  <a:pt x="3562531" y="247464"/>
                </a:cubicBezTo>
                <a:cubicBezTo>
                  <a:pt x="3582129" y="247464"/>
                  <a:pt x="3599208" y="236067"/>
                  <a:pt x="3606523" y="220053"/>
                </a:cubicBezTo>
                <a:lnTo>
                  <a:pt x="3609580" y="206099"/>
                </a:lnTo>
                <a:lnTo>
                  <a:pt x="3681529" y="206099"/>
                </a:lnTo>
                <a:lnTo>
                  <a:pt x="3678104" y="231035"/>
                </a:lnTo>
                <a:cubicBezTo>
                  <a:pt x="3670510" y="258118"/>
                  <a:pt x="3652311" y="281173"/>
                  <a:pt x="3628233" y="296368"/>
                </a:cubicBezTo>
                <a:cubicBezTo>
                  <a:pt x="3608821" y="284491"/>
                  <a:pt x="3586422" y="278204"/>
                  <a:pt x="3562531" y="278204"/>
                </a:cubicBezTo>
                <a:cubicBezTo>
                  <a:pt x="3537892" y="278204"/>
                  <a:pt x="3515494" y="284491"/>
                  <a:pt x="3496828" y="296368"/>
                </a:cubicBezTo>
                <a:cubicBezTo>
                  <a:pt x="3472189" y="281173"/>
                  <a:pt x="3453851" y="258118"/>
                  <a:pt x="3446222" y="231035"/>
                </a:cubicBezTo>
                <a:close/>
                <a:moveTo>
                  <a:pt x="2709286" y="206099"/>
                </a:moveTo>
                <a:lnTo>
                  <a:pt x="2781236" y="206099"/>
                </a:lnTo>
                <a:lnTo>
                  <a:pt x="2784304" y="220053"/>
                </a:lnTo>
                <a:cubicBezTo>
                  <a:pt x="2791653" y="236067"/>
                  <a:pt x="2808872" y="247464"/>
                  <a:pt x="2829031" y="247464"/>
                </a:cubicBezTo>
                <a:cubicBezTo>
                  <a:pt x="2848629" y="247464"/>
                  <a:pt x="2865708" y="236067"/>
                  <a:pt x="2873023" y="220053"/>
                </a:cubicBezTo>
                <a:lnTo>
                  <a:pt x="2876081" y="206099"/>
                </a:lnTo>
                <a:lnTo>
                  <a:pt x="2948029" y="206099"/>
                </a:lnTo>
                <a:lnTo>
                  <a:pt x="2944604" y="231035"/>
                </a:lnTo>
                <a:cubicBezTo>
                  <a:pt x="2937010" y="258118"/>
                  <a:pt x="2918811" y="281173"/>
                  <a:pt x="2894733" y="296368"/>
                </a:cubicBezTo>
                <a:cubicBezTo>
                  <a:pt x="2875321" y="284491"/>
                  <a:pt x="2852922" y="278204"/>
                  <a:pt x="2829031" y="278204"/>
                </a:cubicBezTo>
                <a:cubicBezTo>
                  <a:pt x="2804392" y="278204"/>
                  <a:pt x="2781994" y="284491"/>
                  <a:pt x="2763329" y="296368"/>
                </a:cubicBezTo>
                <a:cubicBezTo>
                  <a:pt x="2738690" y="281173"/>
                  <a:pt x="2720351" y="258118"/>
                  <a:pt x="2712722" y="231035"/>
                </a:cubicBezTo>
                <a:close/>
                <a:moveTo>
                  <a:pt x="2222290" y="206099"/>
                </a:moveTo>
                <a:lnTo>
                  <a:pt x="2294240" y="206099"/>
                </a:lnTo>
                <a:lnTo>
                  <a:pt x="2297307" y="220053"/>
                </a:lnTo>
                <a:cubicBezTo>
                  <a:pt x="2304656" y="236067"/>
                  <a:pt x="2321875" y="247464"/>
                  <a:pt x="2342034" y="247464"/>
                </a:cubicBezTo>
                <a:cubicBezTo>
                  <a:pt x="2361633" y="247464"/>
                  <a:pt x="2378711" y="236067"/>
                  <a:pt x="2386026" y="220053"/>
                </a:cubicBezTo>
                <a:lnTo>
                  <a:pt x="2389084" y="206099"/>
                </a:lnTo>
                <a:lnTo>
                  <a:pt x="2461033" y="206099"/>
                </a:lnTo>
                <a:lnTo>
                  <a:pt x="2457608" y="231035"/>
                </a:lnTo>
                <a:cubicBezTo>
                  <a:pt x="2450013" y="258118"/>
                  <a:pt x="2431815" y="281173"/>
                  <a:pt x="2407736" y="296368"/>
                </a:cubicBezTo>
                <a:cubicBezTo>
                  <a:pt x="2388324" y="284491"/>
                  <a:pt x="2365926" y="278204"/>
                  <a:pt x="2342034" y="278204"/>
                </a:cubicBezTo>
                <a:cubicBezTo>
                  <a:pt x="2317395" y="278204"/>
                  <a:pt x="2294997" y="284491"/>
                  <a:pt x="2276332" y="296368"/>
                </a:cubicBezTo>
                <a:cubicBezTo>
                  <a:pt x="2251693" y="281173"/>
                  <a:pt x="2233354" y="258118"/>
                  <a:pt x="2225725" y="231035"/>
                </a:cubicBezTo>
                <a:close/>
                <a:moveTo>
                  <a:pt x="1724750" y="206099"/>
                </a:moveTo>
                <a:lnTo>
                  <a:pt x="1796700" y="206099"/>
                </a:lnTo>
                <a:lnTo>
                  <a:pt x="1799768" y="220053"/>
                </a:lnTo>
                <a:cubicBezTo>
                  <a:pt x="1807117" y="236067"/>
                  <a:pt x="1824335" y="247464"/>
                  <a:pt x="1844494" y="247464"/>
                </a:cubicBezTo>
                <a:cubicBezTo>
                  <a:pt x="1864093" y="247464"/>
                  <a:pt x="1881172" y="236067"/>
                  <a:pt x="1888487" y="220053"/>
                </a:cubicBezTo>
                <a:lnTo>
                  <a:pt x="1891544" y="206099"/>
                </a:lnTo>
                <a:lnTo>
                  <a:pt x="1963493" y="206099"/>
                </a:lnTo>
                <a:lnTo>
                  <a:pt x="1960068" y="231035"/>
                </a:lnTo>
                <a:cubicBezTo>
                  <a:pt x="1952474" y="258118"/>
                  <a:pt x="1934275" y="281173"/>
                  <a:pt x="1910197" y="296368"/>
                </a:cubicBezTo>
                <a:cubicBezTo>
                  <a:pt x="1890785" y="284491"/>
                  <a:pt x="1868386" y="278204"/>
                  <a:pt x="1844494" y="278204"/>
                </a:cubicBezTo>
                <a:cubicBezTo>
                  <a:pt x="1819856" y="278204"/>
                  <a:pt x="1797458" y="284491"/>
                  <a:pt x="1778792" y="296368"/>
                </a:cubicBezTo>
                <a:cubicBezTo>
                  <a:pt x="1754153" y="281173"/>
                  <a:pt x="1735815" y="258118"/>
                  <a:pt x="1728186" y="231035"/>
                </a:cubicBezTo>
                <a:close/>
                <a:moveTo>
                  <a:pt x="1230749" y="206099"/>
                </a:moveTo>
                <a:lnTo>
                  <a:pt x="1302699" y="206099"/>
                </a:lnTo>
                <a:lnTo>
                  <a:pt x="1305767" y="220053"/>
                </a:lnTo>
                <a:cubicBezTo>
                  <a:pt x="1313115" y="236067"/>
                  <a:pt x="1330334" y="247464"/>
                  <a:pt x="1350493" y="247464"/>
                </a:cubicBezTo>
                <a:cubicBezTo>
                  <a:pt x="1370092" y="247464"/>
                  <a:pt x="1387171" y="236067"/>
                  <a:pt x="1394486" y="220053"/>
                </a:cubicBezTo>
                <a:lnTo>
                  <a:pt x="1397543" y="206099"/>
                </a:lnTo>
                <a:lnTo>
                  <a:pt x="1469492" y="206099"/>
                </a:lnTo>
                <a:lnTo>
                  <a:pt x="1466067" y="231035"/>
                </a:lnTo>
                <a:cubicBezTo>
                  <a:pt x="1458473" y="258118"/>
                  <a:pt x="1440274" y="281173"/>
                  <a:pt x="1416196" y="296368"/>
                </a:cubicBezTo>
                <a:cubicBezTo>
                  <a:pt x="1396784" y="284491"/>
                  <a:pt x="1374385" y="278204"/>
                  <a:pt x="1350493" y="278204"/>
                </a:cubicBezTo>
                <a:cubicBezTo>
                  <a:pt x="1325854" y="278204"/>
                  <a:pt x="1303456" y="284491"/>
                  <a:pt x="1284791" y="296368"/>
                </a:cubicBezTo>
                <a:cubicBezTo>
                  <a:pt x="1260152" y="281173"/>
                  <a:pt x="1241814" y="258118"/>
                  <a:pt x="1234184" y="231035"/>
                </a:cubicBezTo>
                <a:close/>
                <a:moveTo>
                  <a:pt x="733208" y="206099"/>
                </a:moveTo>
                <a:lnTo>
                  <a:pt x="805158" y="206099"/>
                </a:lnTo>
                <a:lnTo>
                  <a:pt x="808226" y="220053"/>
                </a:lnTo>
                <a:cubicBezTo>
                  <a:pt x="815574" y="236067"/>
                  <a:pt x="832793" y="247464"/>
                  <a:pt x="852952" y="247464"/>
                </a:cubicBezTo>
                <a:cubicBezTo>
                  <a:pt x="872551" y="247464"/>
                  <a:pt x="889629" y="236067"/>
                  <a:pt x="896945" y="220053"/>
                </a:cubicBezTo>
                <a:lnTo>
                  <a:pt x="900002" y="206099"/>
                </a:lnTo>
                <a:lnTo>
                  <a:pt x="971951" y="206099"/>
                </a:lnTo>
                <a:lnTo>
                  <a:pt x="968526" y="231035"/>
                </a:lnTo>
                <a:cubicBezTo>
                  <a:pt x="960931" y="258118"/>
                  <a:pt x="942733" y="281173"/>
                  <a:pt x="918655" y="296368"/>
                </a:cubicBezTo>
                <a:cubicBezTo>
                  <a:pt x="899243" y="284491"/>
                  <a:pt x="876844" y="278204"/>
                  <a:pt x="852952" y="278204"/>
                </a:cubicBezTo>
                <a:cubicBezTo>
                  <a:pt x="828313" y="278204"/>
                  <a:pt x="805916" y="284491"/>
                  <a:pt x="787250" y="296368"/>
                </a:cubicBezTo>
                <a:cubicBezTo>
                  <a:pt x="762612" y="281173"/>
                  <a:pt x="744273" y="258118"/>
                  <a:pt x="736643" y="231035"/>
                </a:cubicBezTo>
                <a:close/>
                <a:moveTo>
                  <a:pt x="461" y="206099"/>
                </a:moveTo>
                <a:lnTo>
                  <a:pt x="72411" y="206099"/>
                </a:lnTo>
                <a:lnTo>
                  <a:pt x="75479" y="220053"/>
                </a:lnTo>
                <a:cubicBezTo>
                  <a:pt x="82827" y="236067"/>
                  <a:pt x="100046" y="247464"/>
                  <a:pt x="120205" y="247464"/>
                </a:cubicBezTo>
                <a:cubicBezTo>
                  <a:pt x="139804" y="247464"/>
                  <a:pt x="156883" y="236067"/>
                  <a:pt x="164197" y="220053"/>
                </a:cubicBezTo>
                <a:lnTo>
                  <a:pt x="167255" y="206099"/>
                </a:lnTo>
                <a:lnTo>
                  <a:pt x="239204" y="206099"/>
                </a:lnTo>
                <a:lnTo>
                  <a:pt x="235779" y="231035"/>
                </a:lnTo>
                <a:cubicBezTo>
                  <a:pt x="228185" y="258118"/>
                  <a:pt x="209986" y="281173"/>
                  <a:pt x="185908" y="296368"/>
                </a:cubicBezTo>
                <a:cubicBezTo>
                  <a:pt x="166496" y="284491"/>
                  <a:pt x="144097" y="278204"/>
                  <a:pt x="120205" y="278204"/>
                </a:cubicBezTo>
                <a:cubicBezTo>
                  <a:pt x="95567" y="278204"/>
                  <a:pt x="73169" y="284491"/>
                  <a:pt x="54503" y="296368"/>
                </a:cubicBezTo>
                <a:cubicBezTo>
                  <a:pt x="29864" y="281173"/>
                  <a:pt x="11526" y="258118"/>
                  <a:pt x="3896" y="231035"/>
                </a:cubicBezTo>
                <a:close/>
                <a:moveTo>
                  <a:pt x="5665865" y="206098"/>
                </a:moveTo>
                <a:lnTo>
                  <a:pt x="5737815" y="206098"/>
                </a:lnTo>
                <a:lnTo>
                  <a:pt x="5740883" y="220052"/>
                </a:lnTo>
                <a:cubicBezTo>
                  <a:pt x="5748232" y="236066"/>
                  <a:pt x="5765451" y="247463"/>
                  <a:pt x="5785610" y="247463"/>
                </a:cubicBezTo>
                <a:cubicBezTo>
                  <a:pt x="5805208" y="247463"/>
                  <a:pt x="5822287" y="236066"/>
                  <a:pt x="5829602" y="220052"/>
                </a:cubicBezTo>
                <a:lnTo>
                  <a:pt x="5832659" y="206098"/>
                </a:lnTo>
                <a:lnTo>
                  <a:pt x="5904608" y="206098"/>
                </a:lnTo>
                <a:lnTo>
                  <a:pt x="5901183" y="231034"/>
                </a:lnTo>
                <a:cubicBezTo>
                  <a:pt x="5893589" y="258117"/>
                  <a:pt x="5875390" y="281172"/>
                  <a:pt x="5851312" y="296367"/>
                </a:cubicBezTo>
                <a:cubicBezTo>
                  <a:pt x="5831900" y="284490"/>
                  <a:pt x="5809501" y="278203"/>
                  <a:pt x="5785610" y="278203"/>
                </a:cubicBezTo>
                <a:cubicBezTo>
                  <a:pt x="5760971" y="278203"/>
                  <a:pt x="5738573" y="284490"/>
                  <a:pt x="5719907" y="296367"/>
                </a:cubicBezTo>
                <a:cubicBezTo>
                  <a:pt x="5695269" y="281172"/>
                  <a:pt x="5676930" y="258117"/>
                  <a:pt x="5669301" y="231034"/>
                </a:cubicBezTo>
                <a:close/>
                <a:moveTo>
                  <a:pt x="5178868" y="206098"/>
                </a:moveTo>
                <a:lnTo>
                  <a:pt x="5250818" y="206098"/>
                </a:lnTo>
                <a:lnTo>
                  <a:pt x="5253886" y="220052"/>
                </a:lnTo>
                <a:cubicBezTo>
                  <a:pt x="5261235" y="236066"/>
                  <a:pt x="5278454" y="247463"/>
                  <a:pt x="5298613" y="247463"/>
                </a:cubicBezTo>
                <a:cubicBezTo>
                  <a:pt x="5318211" y="247463"/>
                  <a:pt x="5335290" y="236066"/>
                  <a:pt x="5342605" y="220052"/>
                </a:cubicBezTo>
                <a:lnTo>
                  <a:pt x="5345662" y="206098"/>
                </a:lnTo>
                <a:lnTo>
                  <a:pt x="5417611" y="206098"/>
                </a:lnTo>
                <a:lnTo>
                  <a:pt x="5414186" y="231034"/>
                </a:lnTo>
                <a:cubicBezTo>
                  <a:pt x="5406592" y="258117"/>
                  <a:pt x="5388393" y="281172"/>
                  <a:pt x="5364315" y="296367"/>
                </a:cubicBezTo>
                <a:cubicBezTo>
                  <a:pt x="5344903" y="284490"/>
                  <a:pt x="5322504" y="278203"/>
                  <a:pt x="5298613" y="278203"/>
                </a:cubicBezTo>
                <a:cubicBezTo>
                  <a:pt x="5273974" y="278203"/>
                  <a:pt x="5251576" y="284490"/>
                  <a:pt x="5232910" y="296367"/>
                </a:cubicBezTo>
                <a:cubicBezTo>
                  <a:pt x="5208272" y="281172"/>
                  <a:pt x="5189933" y="258117"/>
                  <a:pt x="5182304" y="231034"/>
                </a:cubicBezTo>
                <a:close/>
                <a:moveTo>
                  <a:pt x="4681328" y="206098"/>
                </a:moveTo>
                <a:lnTo>
                  <a:pt x="4753278" y="206098"/>
                </a:lnTo>
                <a:lnTo>
                  <a:pt x="4756346" y="220052"/>
                </a:lnTo>
                <a:cubicBezTo>
                  <a:pt x="4763695" y="236066"/>
                  <a:pt x="4780914" y="247463"/>
                  <a:pt x="4801073" y="247463"/>
                </a:cubicBezTo>
                <a:cubicBezTo>
                  <a:pt x="4820671" y="247463"/>
                  <a:pt x="4837750" y="236066"/>
                  <a:pt x="4845065" y="220052"/>
                </a:cubicBezTo>
                <a:lnTo>
                  <a:pt x="4848122" y="206098"/>
                </a:lnTo>
                <a:lnTo>
                  <a:pt x="4920071" y="206098"/>
                </a:lnTo>
                <a:lnTo>
                  <a:pt x="4916646" y="231034"/>
                </a:lnTo>
                <a:cubicBezTo>
                  <a:pt x="4909052" y="258117"/>
                  <a:pt x="4890853" y="281172"/>
                  <a:pt x="4866775" y="296367"/>
                </a:cubicBezTo>
                <a:cubicBezTo>
                  <a:pt x="4847363" y="284490"/>
                  <a:pt x="4824964" y="278203"/>
                  <a:pt x="4801073" y="278203"/>
                </a:cubicBezTo>
                <a:cubicBezTo>
                  <a:pt x="4776434" y="278203"/>
                  <a:pt x="4754036" y="284490"/>
                  <a:pt x="4735370" y="296367"/>
                </a:cubicBezTo>
                <a:cubicBezTo>
                  <a:pt x="4710732" y="281172"/>
                  <a:pt x="4692393" y="258117"/>
                  <a:pt x="4684764" y="231034"/>
                </a:cubicBezTo>
                <a:close/>
                <a:moveTo>
                  <a:pt x="4187327" y="206098"/>
                </a:moveTo>
                <a:lnTo>
                  <a:pt x="4259277" y="206098"/>
                </a:lnTo>
                <a:lnTo>
                  <a:pt x="4262345" y="220052"/>
                </a:lnTo>
                <a:cubicBezTo>
                  <a:pt x="4269694" y="236066"/>
                  <a:pt x="4286913" y="247463"/>
                  <a:pt x="4307072" y="247463"/>
                </a:cubicBezTo>
                <a:cubicBezTo>
                  <a:pt x="4326670" y="247463"/>
                  <a:pt x="4343749" y="236066"/>
                  <a:pt x="4351064" y="220052"/>
                </a:cubicBezTo>
                <a:lnTo>
                  <a:pt x="4354121" y="206098"/>
                </a:lnTo>
                <a:lnTo>
                  <a:pt x="4426070" y="206098"/>
                </a:lnTo>
                <a:lnTo>
                  <a:pt x="4422645" y="231034"/>
                </a:lnTo>
                <a:cubicBezTo>
                  <a:pt x="4415051" y="258117"/>
                  <a:pt x="4396852" y="281172"/>
                  <a:pt x="4372774" y="296367"/>
                </a:cubicBezTo>
                <a:cubicBezTo>
                  <a:pt x="4353362" y="284490"/>
                  <a:pt x="4330963" y="278203"/>
                  <a:pt x="4307072" y="278203"/>
                </a:cubicBezTo>
                <a:cubicBezTo>
                  <a:pt x="4282433" y="278203"/>
                  <a:pt x="4260035" y="284490"/>
                  <a:pt x="4241369" y="296367"/>
                </a:cubicBezTo>
                <a:cubicBezTo>
                  <a:pt x="4216731" y="281172"/>
                  <a:pt x="4198392" y="258117"/>
                  <a:pt x="4190763" y="231034"/>
                </a:cubicBezTo>
                <a:close/>
                <a:moveTo>
                  <a:pt x="3689786" y="206098"/>
                </a:moveTo>
                <a:lnTo>
                  <a:pt x="3761736" y="206098"/>
                </a:lnTo>
                <a:lnTo>
                  <a:pt x="3764804" y="220052"/>
                </a:lnTo>
                <a:cubicBezTo>
                  <a:pt x="3772153" y="236066"/>
                  <a:pt x="3789372" y="247463"/>
                  <a:pt x="3809531" y="247463"/>
                </a:cubicBezTo>
                <a:cubicBezTo>
                  <a:pt x="3829129" y="247463"/>
                  <a:pt x="3846208" y="236066"/>
                  <a:pt x="3853523" y="220052"/>
                </a:cubicBezTo>
                <a:lnTo>
                  <a:pt x="3856580" y="206098"/>
                </a:lnTo>
                <a:lnTo>
                  <a:pt x="3928529" y="206098"/>
                </a:lnTo>
                <a:lnTo>
                  <a:pt x="3925104" y="231034"/>
                </a:lnTo>
                <a:cubicBezTo>
                  <a:pt x="3917510" y="258117"/>
                  <a:pt x="3899311" y="281172"/>
                  <a:pt x="3875233" y="296367"/>
                </a:cubicBezTo>
                <a:cubicBezTo>
                  <a:pt x="3855821" y="284490"/>
                  <a:pt x="3833422" y="278203"/>
                  <a:pt x="3809531" y="278203"/>
                </a:cubicBezTo>
                <a:cubicBezTo>
                  <a:pt x="3784892" y="278203"/>
                  <a:pt x="3762494" y="284490"/>
                  <a:pt x="3743828" y="296367"/>
                </a:cubicBezTo>
                <a:cubicBezTo>
                  <a:pt x="3719189" y="281172"/>
                  <a:pt x="3700851" y="258117"/>
                  <a:pt x="3693222" y="231034"/>
                </a:cubicBezTo>
                <a:close/>
                <a:moveTo>
                  <a:pt x="2957040" y="206098"/>
                </a:moveTo>
                <a:lnTo>
                  <a:pt x="3028990" y="206098"/>
                </a:lnTo>
                <a:lnTo>
                  <a:pt x="3032058" y="220052"/>
                </a:lnTo>
                <a:cubicBezTo>
                  <a:pt x="3039407" y="236066"/>
                  <a:pt x="3056625" y="247463"/>
                  <a:pt x="3076785" y="247463"/>
                </a:cubicBezTo>
                <a:cubicBezTo>
                  <a:pt x="3096383" y="247463"/>
                  <a:pt x="3113462" y="236066"/>
                  <a:pt x="3120777" y="220052"/>
                </a:cubicBezTo>
                <a:lnTo>
                  <a:pt x="3123834" y="206098"/>
                </a:lnTo>
                <a:lnTo>
                  <a:pt x="3195783" y="206098"/>
                </a:lnTo>
                <a:lnTo>
                  <a:pt x="3192358" y="231034"/>
                </a:lnTo>
                <a:cubicBezTo>
                  <a:pt x="3184764" y="258117"/>
                  <a:pt x="3166565" y="281172"/>
                  <a:pt x="3142487" y="296367"/>
                </a:cubicBezTo>
                <a:cubicBezTo>
                  <a:pt x="3123075" y="284490"/>
                  <a:pt x="3100676" y="278203"/>
                  <a:pt x="3076785" y="278203"/>
                </a:cubicBezTo>
                <a:cubicBezTo>
                  <a:pt x="3052146" y="278203"/>
                  <a:pt x="3029748" y="284490"/>
                  <a:pt x="3011082" y="296367"/>
                </a:cubicBezTo>
                <a:cubicBezTo>
                  <a:pt x="2986443" y="281172"/>
                  <a:pt x="2968105" y="258117"/>
                  <a:pt x="2960476" y="231034"/>
                </a:cubicBezTo>
                <a:close/>
                <a:moveTo>
                  <a:pt x="1974829" y="202752"/>
                </a:moveTo>
                <a:lnTo>
                  <a:pt x="1975290" y="206100"/>
                </a:lnTo>
                <a:lnTo>
                  <a:pt x="1974829" y="206100"/>
                </a:lnTo>
                <a:close/>
                <a:moveTo>
                  <a:pt x="1477289" y="202752"/>
                </a:moveTo>
                <a:lnTo>
                  <a:pt x="1477750" y="206100"/>
                </a:lnTo>
                <a:lnTo>
                  <a:pt x="1477289" y="206100"/>
                </a:lnTo>
                <a:close/>
                <a:moveTo>
                  <a:pt x="983288" y="202752"/>
                </a:moveTo>
                <a:lnTo>
                  <a:pt x="983749" y="206100"/>
                </a:lnTo>
                <a:lnTo>
                  <a:pt x="983288" y="206100"/>
                </a:lnTo>
                <a:close/>
                <a:moveTo>
                  <a:pt x="4931407" y="202751"/>
                </a:moveTo>
                <a:lnTo>
                  <a:pt x="4931868" y="206099"/>
                </a:lnTo>
                <a:lnTo>
                  <a:pt x="4931407" y="206099"/>
                </a:lnTo>
                <a:close/>
                <a:moveTo>
                  <a:pt x="4433867" y="202751"/>
                </a:moveTo>
                <a:lnTo>
                  <a:pt x="4434328" y="206099"/>
                </a:lnTo>
                <a:lnTo>
                  <a:pt x="4433867" y="206099"/>
                </a:lnTo>
                <a:close/>
                <a:moveTo>
                  <a:pt x="3939866" y="202751"/>
                </a:moveTo>
                <a:lnTo>
                  <a:pt x="3940327" y="206099"/>
                </a:lnTo>
                <a:lnTo>
                  <a:pt x="3939866" y="206099"/>
                </a:lnTo>
                <a:close/>
                <a:moveTo>
                  <a:pt x="2708825" y="202751"/>
                </a:moveTo>
                <a:lnTo>
                  <a:pt x="2709286" y="206099"/>
                </a:lnTo>
                <a:lnTo>
                  <a:pt x="2708825" y="206099"/>
                </a:lnTo>
                <a:close/>
                <a:moveTo>
                  <a:pt x="2221828" y="202751"/>
                </a:moveTo>
                <a:lnTo>
                  <a:pt x="2222290" y="206099"/>
                </a:lnTo>
                <a:lnTo>
                  <a:pt x="2221828" y="206099"/>
                </a:lnTo>
                <a:close/>
                <a:moveTo>
                  <a:pt x="1724289" y="202751"/>
                </a:moveTo>
                <a:lnTo>
                  <a:pt x="1724750" y="206099"/>
                </a:lnTo>
                <a:lnTo>
                  <a:pt x="1724289" y="206099"/>
                </a:lnTo>
                <a:close/>
                <a:moveTo>
                  <a:pt x="1230288" y="202751"/>
                </a:moveTo>
                <a:lnTo>
                  <a:pt x="1230749" y="206099"/>
                </a:lnTo>
                <a:lnTo>
                  <a:pt x="1230288" y="206099"/>
                </a:lnTo>
                <a:close/>
                <a:moveTo>
                  <a:pt x="732747" y="202751"/>
                </a:moveTo>
                <a:lnTo>
                  <a:pt x="733208" y="206099"/>
                </a:lnTo>
                <a:lnTo>
                  <a:pt x="732747" y="206099"/>
                </a:lnTo>
                <a:close/>
                <a:moveTo>
                  <a:pt x="0" y="202751"/>
                </a:moveTo>
                <a:lnTo>
                  <a:pt x="461" y="206099"/>
                </a:lnTo>
                <a:lnTo>
                  <a:pt x="0" y="206099"/>
                </a:lnTo>
                <a:close/>
                <a:moveTo>
                  <a:pt x="5665404" y="202750"/>
                </a:moveTo>
                <a:lnTo>
                  <a:pt x="5665865" y="206098"/>
                </a:lnTo>
                <a:lnTo>
                  <a:pt x="5665404" y="206098"/>
                </a:lnTo>
                <a:close/>
                <a:moveTo>
                  <a:pt x="5178407" y="202750"/>
                </a:moveTo>
                <a:lnTo>
                  <a:pt x="5178868" y="206098"/>
                </a:lnTo>
                <a:lnTo>
                  <a:pt x="5178407" y="206098"/>
                </a:lnTo>
                <a:close/>
                <a:moveTo>
                  <a:pt x="4680867" y="202750"/>
                </a:moveTo>
                <a:lnTo>
                  <a:pt x="4681328" y="206098"/>
                </a:lnTo>
                <a:lnTo>
                  <a:pt x="4680867" y="206098"/>
                </a:lnTo>
                <a:close/>
                <a:moveTo>
                  <a:pt x="4186866" y="202750"/>
                </a:moveTo>
                <a:lnTo>
                  <a:pt x="4187327" y="206098"/>
                </a:lnTo>
                <a:lnTo>
                  <a:pt x="4186866" y="206098"/>
                </a:lnTo>
                <a:close/>
                <a:moveTo>
                  <a:pt x="3689325" y="202750"/>
                </a:moveTo>
                <a:lnTo>
                  <a:pt x="3689786" y="206098"/>
                </a:lnTo>
                <a:lnTo>
                  <a:pt x="3689325" y="206098"/>
                </a:lnTo>
                <a:close/>
                <a:moveTo>
                  <a:pt x="2956579" y="202750"/>
                </a:moveTo>
                <a:lnTo>
                  <a:pt x="2957040" y="206098"/>
                </a:lnTo>
                <a:lnTo>
                  <a:pt x="2956579" y="206098"/>
                </a:lnTo>
                <a:close/>
                <a:moveTo>
                  <a:pt x="247000" y="202750"/>
                </a:moveTo>
                <a:lnTo>
                  <a:pt x="247461" y="206098"/>
                </a:lnTo>
                <a:lnTo>
                  <a:pt x="247000" y="206098"/>
                </a:lnTo>
                <a:close/>
                <a:moveTo>
                  <a:pt x="3203579" y="202749"/>
                </a:moveTo>
                <a:lnTo>
                  <a:pt x="3204040" y="206097"/>
                </a:lnTo>
                <a:lnTo>
                  <a:pt x="3203579" y="206097"/>
                </a:lnTo>
                <a:close/>
                <a:moveTo>
                  <a:pt x="2582031" y="157341"/>
                </a:moveTo>
                <a:cubicBezTo>
                  <a:pt x="2608162" y="157341"/>
                  <a:pt x="2629814" y="177601"/>
                  <a:pt x="2629814" y="202752"/>
                </a:cubicBezTo>
                <a:lnTo>
                  <a:pt x="2629081" y="206100"/>
                </a:lnTo>
                <a:lnTo>
                  <a:pt x="2534237" y="206100"/>
                </a:lnTo>
                <a:lnTo>
                  <a:pt x="2533500" y="202752"/>
                </a:lnTo>
                <a:cubicBezTo>
                  <a:pt x="2533500" y="177601"/>
                  <a:pt x="2555153" y="157341"/>
                  <a:pt x="2582031" y="157341"/>
                </a:cubicBezTo>
                <a:close/>
                <a:moveTo>
                  <a:pt x="2095034" y="157341"/>
                </a:moveTo>
                <a:cubicBezTo>
                  <a:pt x="2121165" y="157341"/>
                  <a:pt x="2142817" y="177601"/>
                  <a:pt x="2142817" y="202752"/>
                </a:cubicBezTo>
                <a:lnTo>
                  <a:pt x="2142084" y="206100"/>
                </a:lnTo>
                <a:lnTo>
                  <a:pt x="2047240" y="206100"/>
                </a:lnTo>
                <a:lnTo>
                  <a:pt x="2046504" y="202752"/>
                </a:lnTo>
                <a:cubicBezTo>
                  <a:pt x="2046504" y="177601"/>
                  <a:pt x="2068156" y="157341"/>
                  <a:pt x="2095034" y="157341"/>
                </a:cubicBezTo>
                <a:close/>
                <a:moveTo>
                  <a:pt x="1597494" y="157341"/>
                </a:moveTo>
                <a:cubicBezTo>
                  <a:pt x="1623626" y="157341"/>
                  <a:pt x="1645278" y="177601"/>
                  <a:pt x="1645278" y="202752"/>
                </a:cubicBezTo>
                <a:lnTo>
                  <a:pt x="1644544" y="206100"/>
                </a:lnTo>
                <a:lnTo>
                  <a:pt x="1549700" y="206100"/>
                </a:lnTo>
                <a:lnTo>
                  <a:pt x="1548964" y="202752"/>
                </a:lnTo>
                <a:cubicBezTo>
                  <a:pt x="1548964" y="177601"/>
                  <a:pt x="1570616" y="157341"/>
                  <a:pt x="1597494" y="157341"/>
                </a:cubicBezTo>
                <a:close/>
                <a:moveTo>
                  <a:pt x="1103493" y="157341"/>
                </a:moveTo>
                <a:cubicBezTo>
                  <a:pt x="1129625" y="157341"/>
                  <a:pt x="1151277" y="177601"/>
                  <a:pt x="1151277" y="202752"/>
                </a:cubicBezTo>
                <a:lnTo>
                  <a:pt x="1150543" y="206100"/>
                </a:lnTo>
                <a:lnTo>
                  <a:pt x="1055699" y="206100"/>
                </a:lnTo>
                <a:lnTo>
                  <a:pt x="1054963" y="202752"/>
                </a:lnTo>
                <a:cubicBezTo>
                  <a:pt x="1054963" y="177601"/>
                  <a:pt x="1076615" y="157341"/>
                  <a:pt x="1103493" y="157341"/>
                </a:cubicBezTo>
                <a:close/>
                <a:moveTo>
                  <a:pt x="605952" y="157341"/>
                </a:moveTo>
                <a:cubicBezTo>
                  <a:pt x="632084" y="157341"/>
                  <a:pt x="653736" y="177601"/>
                  <a:pt x="653736" y="202752"/>
                </a:cubicBezTo>
                <a:lnTo>
                  <a:pt x="653003" y="206100"/>
                </a:lnTo>
                <a:lnTo>
                  <a:pt x="558157" y="206100"/>
                </a:lnTo>
                <a:lnTo>
                  <a:pt x="557421" y="202752"/>
                </a:lnTo>
                <a:cubicBezTo>
                  <a:pt x="557421" y="177601"/>
                  <a:pt x="579073" y="157341"/>
                  <a:pt x="605952" y="157341"/>
                </a:cubicBezTo>
                <a:close/>
                <a:moveTo>
                  <a:pt x="5538610" y="157340"/>
                </a:moveTo>
                <a:cubicBezTo>
                  <a:pt x="5564741" y="157340"/>
                  <a:pt x="5586393" y="177600"/>
                  <a:pt x="5586393" y="202751"/>
                </a:cubicBezTo>
                <a:lnTo>
                  <a:pt x="5585659" y="206099"/>
                </a:lnTo>
                <a:lnTo>
                  <a:pt x="5490815" y="206099"/>
                </a:lnTo>
                <a:lnTo>
                  <a:pt x="5490079" y="202751"/>
                </a:lnTo>
                <a:cubicBezTo>
                  <a:pt x="5490079" y="177600"/>
                  <a:pt x="5511731" y="157340"/>
                  <a:pt x="5538610" y="157340"/>
                </a:cubicBezTo>
                <a:close/>
                <a:moveTo>
                  <a:pt x="5051613" y="157340"/>
                </a:moveTo>
                <a:cubicBezTo>
                  <a:pt x="5077744" y="157340"/>
                  <a:pt x="5099396" y="177600"/>
                  <a:pt x="5099396" y="202751"/>
                </a:cubicBezTo>
                <a:lnTo>
                  <a:pt x="5098662" y="206099"/>
                </a:lnTo>
                <a:lnTo>
                  <a:pt x="5003818" y="206099"/>
                </a:lnTo>
                <a:lnTo>
                  <a:pt x="5003082" y="202751"/>
                </a:lnTo>
                <a:cubicBezTo>
                  <a:pt x="5003082" y="177600"/>
                  <a:pt x="5024734" y="157340"/>
                  <a:pt x="5051613" y="157340"/>
                </a:cubicBezTo>
                <a:close/>
                <a:moveTo>
                  <a:pt x="4554073" y="157340"/>
                </a:moveTo>
                <a:cubicBezTo>
                  <a:pt x="4580204" y="157340"/>
                  <a:pt x="4601856" y="177600"/>
                  <a:pt x="4601856" y="202751"/>
                </a:cubicBezTo>
                <a:lnTo>
                  <a:pt x="4601122" y="206099"/>
                </a:lnTo>
                <a:lnTo>
                  <a:pt x="4506278" y="206099"/>
                </a:lnTo>
                <a:lnTo>
                  <a:pt x="4505542" y="202751"/>
                </a:lnTo>
                <a:cubicBezTo>
                  <a:pt x="4505542" y="177600"/>
                  <a:pt x="4527194" y="157340"/>
                  <a:pt x="4554073" y="157340"/>
                </a:cubicBezTo>
                <a:close/>
                <a:moveTo>
                  <a:pt x="4060072" y="157340"/>
                </a:moveTo>
                <a:cubicBezTo>
                  <a:pt x="4086203" y="157340"/>
                  <a:pt x="4107855" y="177600"/>
                  <a:pt x="4107855" y="202751"/>
                </a:cubicBezTo>
                <a:lnTo>
                  <a:pt x="4107121" y="206099"/>
                </a:lnTo>
                <a:lnTo>
                  <a:pt x="4012277" y="206099"/>
                </a:lnTo>
                <a:lnTo>
                  <a:pt x="4011541" y="202751"/>
                </a:lnTo>
                <a:cubicBezTo>
                  <a:pt x="4011541" y="177600"/>
                  <a:pt x="4033193" y="157340"/>
                  <a:pt x="4060072" y="157340"/>
                </a:cubicBezTo>
                <a:close/>
                <a:moveTo>
                  <a:pt x="3562531" y="157340"/>
                </a:moveTo>
                <a:cubicBezTo>
                  <a:pt x="3588662" y="157340"/>
                  <a:pt x="3610314" y="177600"/>
                  <a:pt x="3610314" y="202751"/>
                </a:cubicBezTo>
                <a:lnTo>
                  <a:pt x="3609580" y="206099"/>
                </a:lnTo>
                <a:lnTo>
                  <a:pt x="3514736" y="206099"/>
                </a:lnTo>
                <a:lnTo>
                  <a:pt x="3514000" y="202751"/>
                </a:lnTo>
                <a:cubicBezTo>
                  <a:pt x="3514000" y="177600"/>
                  <a:pt x="3535652" y="157340"/>
                  <a:pt x="3562531" y="157340"/>
                </a:cubicBezTo>
                <a:close/>
                <a:moveTo>
                  <a:pt x="2829031" y="157340"/>
                </a:moveTo>
                <a:cubicBezTo>
                  <a:pt x="2855162" y="157340"/>
                  <a:pt x="2876814" y="177600"/>
                  <a:pt x="2876814" y="202751"/>
                </a:cubicBezTo>
                <a:lnTo>
                  <a:pt x="2876081" y="206099"/>
                </a:lnTo>
                <a:lnTo>
                  <a:pt x="2781236" y="206099"/>
                </a:lnTo>
                <a:lnTo>
                  <a:pt x="2780500" y="202751"/>
                </a:lnTo>
                <a:cubicBezTo>
                  <a:pt x="2780500" y="177600"/>
                  <a:pt x="2802152" y="157340"/>
                  <a:pt x="2829031" y="157340"/>
                </a:cubicBezTo>
                <a:close/>
                <a:moveTo>
                  <a:pt x="2342034" y="157340"/>
                </a:moveTo>
                <a:cubicBezTo>
                  <a:pt x="2368165" y="157340"/>
                  <a:pt x="2389817" y="177600"/>
                  <a:pt x="2389817" y="202751"/>
                </a:cubicBezTo>
                <a:lnTo>
                  <a:pt x="2389084" y="206099"/>
                </a:lnTo>
                <a:lnTo>
                  <a:pt x="2294240" y="206099"/>
                </a:lnTo>
                <a:lnTo>
                  <a:pt x="2293504" y="202751"/>
                </a:lnTo>
                <a:cubicBezTo>
                  <a:pt x="2293504" y="177600"/>
                  <a:pt x="2315156" y="157340"/>
                  <a:pt x="2342034" y="157340"/>
                </a:cubicBezTo>
                <a:close/>
                <a:moveTo>
                  <a:pt x="1844494" y="157340"/>
                </a:moveTo>
                <a:cubicBezTo>
                  <a:pt x="1870625" y="157340"/>
                  <a:pt x="1892278" y="177600"/>
                  <a:pt x="1892278" y="202751"/>
                </a:cubicBezTo>
                <a:lnTo>
                  <a:pt x="1891544" y="206099"/>
                </a:lnTo>
                <a:lnTo>
                  <a:pt x="1796700" y="206099"/>
                </a:lnTo>
                <a:lnTo>
                  <a:pt x="1795964" y="202751"/>
                </a:lnTo>
                <a:cubicBezTo>
                  <a:pt x="1795964" y="177600"/>
                  <a:pt x="1817616" y="157340"/>
                  <a:pt x="1844494" y="157340"/>
                </a:cubicBezTo>
                <a:close/>
                <a:moveTo>
                  <a:pt x="1350493" y="157340"/>
                </a:moveTo>
                <a:cubicBezTo>
                  <a:pt x="1376625" y="157340"/>
                  <a:pt x="1398277" y="177600"/>
                  <a:pt x="1398277" y="202751"/>
                </a:cubicBezTo>
                <a:lnTo>
                  <a:pt x="1397543" y="206099"/>
                </a:lnTo>
                <a:lnTo>
                  <a:pt x="1302699" y="206099"/>
                </a:lnTo>
                <a:lnTo>
                  <a:pt x="1301963" y="202751"/>
                </a:lnTo>
                <a:cubicBezTo>
                  <a:pt x="1301963" y="177600"/>
                  <a:pt x="1323615" y="157340"/>
                  <a:pt x="1350493" y="157340"/>
                </a:cubicBezTo>
                <a:close/>
                <a:moveTo>
                  <a:pt x="852952" y="157340"/>
                </a:moveTo>
                <a:cubicBezTo>
                  <a:pt x="879084" y="157340"/>
                  <a:pt x="900736" y="177600"/>
                  <a:pt x="900736" y="202751"/>
                </a:cubicBezTo>
                <a:lnTo>
                  <a:pt x="900002" y="206099"/>
                </a:lnTo>
                <a:lnTo>
                  <a:pt x="805158" y="206099"/>
                </a:lnTo>
                <a:lnTo>
                  <a:pt x="804422" y="202751"/>
                </a:lnTo>
                <a:cubicBezTo>
                  <a:pt x="804422" y="177600"/>
                  <a:pt x="826074" y="157340"/>
                  <a:pt x="852952" y="157340"/>
                </a:cubicBezTo>
                <a:close/>
                <a:moveTo>
                  <a:pt x="120205" y="157340"/>
                </a:moveTo>
                <a:cubicBezTo>
                  <a:pt x="146337" y="157340"/>
                  <a:pt x="167989" y="177600"/>
                  <a:pt x="167989" y="202751"/>
                </a:cubicBezTo>
                <a:lnTo>
                  <a:pt x="167255" y="206099"/>
                </a:lnTo>
                <a:lnTo>
                  <a:pt x="72411" y="206099"/>
                </a:lnTo>
                <a:lnTo>
                  <a:pt x="71675" y="202751"/>
                </a:lnTo>
                <a:cubicBezTo>
                  <a:pt x="71675" y="177600"/>
                  <a:pt x="93327" y="157340"/>
                  <a:pt x="120205" y="157340"/>
                </a:cubicBezTo>
                <a:close/>
                <a:moveTo>
                  <a:pt x="5785610" y="157339"/>
                </a:moveTo>
                <a:cubicBezTo>
                  <a:pt x="5811741" y="157339"/>
                  <a:pt x="5833393" y="177599"/>
                  <a:pt x="5833393" y="202750"/>
                </a:cubicBezTo>
                <a:lnTo>
                  <a:pt x="5832659" y="206098"/>
                </a:lnTo>
                <a:lnTo>
                  <a:pt x="5737815" y="206098"/>
                </a:lnTo>
                <a:lnTo>
                  <a:pt x="5737079" y="202750"/>
                </a:lnTo>
                <a:cubicBezTo>
                  <a:pt x="5737079" y="177599"/>
                  <a:pt x="5758731" y="157339"/>
                  <a:pt x="5785610" y="157339"/>
                </a:cubicBezTo>
                <a:close/>
                <a:moveTo>
                  <a:pt x="5298613" y="157339"/>
                </a:moveTo>
                <a:cubicBezTo>
                  <a:pt x="5324744" y="157339"/>
                  <a:pt x="5346396" y="177599"/>
                  <a:pt x="5346396" y="202750"/>
                </a:cubicBezTo>
                <a:lnTo>
                  <a:pt x="5345662" y="206098"/>
                </a:lnTo>
                <a:lnTo>
                  <a:pt x="5250818" y="206098"/>
                </a:lnTo>
                <a:lnTo>
                  <a:pt x="5250082" y="202750"/>
                </a:lnTo>
                <a:cubicBezTo>
                  <a:pt x="5250082" y="177599"/>
                  <a:pt x="5271734" y="157339"/>
                  <a:pt x="5298613" y="157339"/>
                </a:cubicBezTo>
                <a:close/>
                <a:moveTo>
                  <a:pt x="4801073" y="157339"/>
                </a:moveTo>
                <a:cubicBezTo>
                  <a:pt x="4827204" y="157339"/>
                  <a:pt x="4848856" y="177599"/>
                  <a:pt x="4848856" y="202750"/>
                </a:cubicBezTo>
                <a:lnTo>
                  <a:pt x="4848122" y="206098"/>
                </a:lnTo>
                <a:lnTo>
                  <a:pt x="4753278" y="206098"/>
                </a:lnTo>
                <a:lnTo>
                  <a:pt x="4752542" y="202750"/>
                </a:lnTo>
                <a:cubicBezTo>
                  <a:pt x="4752542" y="177599"/>
                  <a:pt x="4774194" y="157339"/>
                  <a:pt x="4801073" y="157339"/>
                </a:cubicBezTo>
                <a:close/>
                <a:moveTo>
                  <a:pt x="4307072" y="157339"/>
                </a:moveTo>
                <a:cubicBezTo>
                  <a:pt x="4333203" y="157339"/>
                  <a:pt x="4354855" y="177599"/>
                  <a:pt x="4354855" y="202750"/>
                </a:cubicBezTo>
                <a:lnTo>
                  <a:pt x="4354121" y="206098"/>
                </a:lnTo>
                <a:lnTo>
                  <a:pt x="4259277" y="206098"/>
                </a:lnTo>
                <a:lnTo>
                  <a:pt x="4258541" y="202750"/>
                </a:lnTo>
                <a:cubicBezTo>
                  <a:pt x="4258541" y="177599"/>
                  <a:pt x="4280193" y="157339"/>
                  <a:pt x="4307072" y="157339"/>
                </a:cubicBezTo>
                <a:close/>
                <a:moveTo>
                  <a:pt x="3809531" y="157339"/>
                </a:moveTo>
                <a:cubicBezTo>
                  <a:pt x="3835662" y="157339"/>
                  <a:pt x="3857314" y="177599"/>
                  <a:pt x="3857314" y="202750"/>
                </a:cubicBezTo>
                <a:lnTo>
                  <a:pt x="3856580" y="206098"/>
                </a:lnTo>
                <a:lnTo>
                  <a:pt x="3761736" y="206098"/>
                </a:lnTo>
                <a:lnTo>
                  <a:pt x="3761000" y="202750"/>
                </a:lnTo>
                <a:cubicBezTo>
                  <a:pt x="3761000" y="177599"/>
                  <a:pt x="3782652" y="157339"/>
                  <a:pt x="3809531" y="157339"/>
                </a:cubicBezTo>
                <a:close/>
                <a:moveTo>
                  <a:pt x="3076785" y="157339"/>
                </a:moveTo>
                <a:cubicBezTo>
                  <a:pt x="3102916" y="157339"/>
                  <a:pt x="3124568" y="177599"/>
                  <a:pt x="3124568" y="202750"/>
                </a:cubicBezTo>
                <a:lnTo>
                  <a:pt x="3123834" y="206098"/>
                </a:lnTo>
                <a:lnTo>
                  <a:pt x="3028990" y="206098"/>
                </a:lnTo>
                <a:lnTo>
                  <a:pt x="3028254" y="202750"/>
                </a:lnTo>
                <a:cubicBezTo>
                  <a:pt x="3028254" y="177599"/>
                  <a:pt x="3049906" y="157339"/>
                  <a:pt x="3076785" y="157339"/>
                </a:cubicBezTo>
                <a:close/>
                <a:moveTo>
                  <a:pt x="367205" y="157339"/>
                </a:moveTo>
                <a:cubicBezTo>
                  <a:pt x="393337" y="157339"/>
                  <a:pt x="414989" y="177599"/>
                  <a:pt x="414989" y="202750"/>
                </a:cubicBezTo>
                <a:lnTo>
                  <a:pt x="414255" y="206098"/>
                </a:lnTo>
                <a:lnTo>
                  <a:pt x="319411" y="206098"/>
                </a:lnTo>
                <a:lnTo>
                  <a:pt x="318675" y="202750"/>
                </a:lnTo>
                <a:cubicBezTo>
                  <a:pt x="318675" y="177599"/>
                  <a:pt x="340327" y="157339"/>
                  <a:pt x="367205" y="157339"/>
                </a:cubicBezTo>
                <a:close/>
                <a:moveTo>
                  <a:pt x="3323785" y="157338"/>
                </a:moveTo>
                <a:cubicBezTo>
                  <a:pt x="3349916" y="157338"/>
                  <a:pt x="3371568" y="177598"/>
                  <a:pt x="3371568" y="202749"/>
                </a:cubicBezTo>
                <a:lnTo>
                  <a:pt x="3370834" y="206097"/>
                </a:lnTo>
                <a:lnTo>
                  <a:pt x="3275990" y="206097"/>
                </a:lnTo>
                <a:lnTo>
                  <a:pt x="3275254" y="202749"/>
                </a:lnTo>
                <a:cubicBezTo>
                  <a:pt x="3275254" y="177598"/>
                  <a:pt x="3296906" y="157338"/>
                  <a:pt x="3323785" y="157338"/>
                </a:cubicBezTo>
                <a:close/>
                <a:moveTo>
                  <a:pt x="1974829" y="3"/>
                </a:moveTo>
                <a:lnTo>
                  <a:pt x="2216747" y="3"/>
                </a:lnTo>
                <a:lnTo>
                  <a:pt x="2216747" y="206100"/>
                </a:lnTo>
                <a:lnTo>
                  <a:pt x="2214033" y="206100"/>
                </a:lnTo>
                <a:lnTo>
                  <a:pt x="2214492" y="202752"/>
                </a:lnTo>
                <a:cubicBezTo>
                  <a:pt x="2214492" y="140574"/>
                  <a:pt x="2160736" y="90272"/>
                  <a:pt x="2095034" y="90272"/>
                </a:cubicBezTo>
                <a:cubicBezTo>
                  <a:pt x="2028585" y="90272"/>
                  <a:pt x="1974829" y="140574"/>
                  <a:pt x="1974829" y="202752"/>
                </a:cubicBezTo>
                <a:close/>
                <a:moveTo>
                  <a:pt x="1477289" y="3"/>
                </a:moveTo>
                <a:lnTo>
                  <a:pt x="1719208" y="3"/>
                </a:lnTo>
                <a:lnTo>
                  <a:pt x="1719208" y="206100"/>
                </a:lnTo>
                <a:lnTo>
                  <a:pt x="1716493" y="206100"/>
                </a:lnTo>
                <a:lnTo>
                  <a:pt x="1716953" y="202752"/>
                </a:lnTo>
                <a:cubicBezTo>
                  <a:pt x="1716953" y="140574"/>
                  <a:pt x="1663197" y="90272"/>
                  <a:pt x="1597494" y="90272"/>
                </a:cubicBezTo>
                <a:cubicBezTo>
                  <a:pt x="1531045" y="90272"/>
                  <a:pt x="1477289" y="140574"/>
                  <a:pt x="1477289" y="202752"/>
                </a:cubicBezTo>
                <a:close/>
                <a:moveTo>
                  <a:pt x="983288" y="3"/>
                </a:moveTo>
                <a:lnTo>
                  <a:pt x="1225207" y="3"/>
                </a:lnTo>
                <a:lnTo>
                  <a:pt x="1225207" y="206100"/>
                </a:lnTo>
                <a:lnTo>
                  <a:pt x="1222492" y="206100"/>
                </a:lnTo>
                <a:lnTo>
                  <a:pt x="1222952" y="202752"/>
                </a:lnTo>
                <a:cubicBezTo>
                  <a:pt x="1222952" y="140574"/>
                  <a:pt x="1169196" y="90272"/>
                  <a:pt x="1103493" y="90272"/>
                </a:cubicBezTo>
                <a:cubicBezTo>
                  <a:pt x="1037045" y="90272"/>
                  <a:pt x="983288" y="140574"/>
                  <a:pt x="983288" y="202752"/>
                </a:cubicBezTo>
                <a:close/>
                <a:moveTo>
                  <a:pt x="4931407" y="2"/>
                </a:moveTo>
                <a:lnTo>
                  <a:pt x="5173326" y="2"/>
                </a:lnTo>
                <a:lnTo>
                  <a:pt x="5173326" y="206099"/>
                </a:lnTo>
                <a:lnTo>
                  <a:pt x="5170611" y="206099"/>
                </a:lnTo>
                <a:lnTo>
                  <a:pt x="5171071" y="202751"/>
                </a:lnTo>
                <a:cubicBezTo>
                  <a:pt x="5171071" y="140573"/>
                  <a:pt x="5117315" y="90271"/>
                  <a:pt x="5051613" y="90271"/>
                </a:cubicBezTo>
                <a:cubicBezTo>
                  <a:pt x="4985164" y="90271"/>
                  <a:pt x="4931407" y="140573"/>
                  <a:pt x="4931407" y="202751"/>
                </a:cubicBezTo>
                <a:close/>
                <a:moveTo>
                  <a:pt x="4433867" y="2"/>
                </a:moveTo>
                <a:lnTo>
                  <a:pt x="4675786" y="2"/>
                </a:lnTo>
                <a:lnTo>
                  <a:pt x="4675786" y="206099"/>
                </a:lnTo>
                <a:lnTo>
                  <a:pt x="4673071" y="206099"/>
                </a:lnTo>
                <a:lnTo>
                  <a:pt x="4673531" y="202751"/>
                </a:lnTo>
                <a:cubicBezTo>
                  <a:pt x="4673531" y="140573"/>
                  <a:pt x="4619775" y="90271"/>
                  <a:pt x="4554073" y="90271"/>
                </a:cubicBezTo>
                <a:cubicBezTo>
                  <a:pt x="4487624" y="90271"/>
                  <a:pt x="4433867" y="140573"/>
                  <a:pt x="4433867" y="202751"/>
                </a:cubicBezTo>
                <a:close/>
                <a:moveTo>
                  <a:pt x="3939866" y="2"/>
                </a:moveTo>
                <a:lnTo>
                  <a:pt x="4181785" y="2"/>
                </a:lnTo>
                <a:lnTo>
                  <a:pt x="4181785" y="206099"/>
                </a:lnTo>
                <a:lnTo>
                  <a:pt x="4179070" y="206099"/>
                </a:lnTo>
                <a:lnTo>
                  <a:pt x="4179530" y="202751"/>
                </a:lnTo>
                <a:cubicBezTo>
                  <a:pt x="4179530" y="140573"/>
                  <a:pt x="4125774" y="90271"/>
                  <a:pt x="4060072" y="90271"/>
                </a:cubicBezTo>
                <a:cubicBezTo>
                  <a:pt x="3993623" y="90271"/>
                  <a:pt x="3939866" y="140573"/>
                  <a:pt x="3939866" y="202751"/>
                </a:cubicBezTo>
                <a:close/>
                <a:moveTo>
                  <a:pt x="2708825" y="2"/>
                </a:moveTo>
                <a:lnTo>
                  <a:pt x="2950744" y="2"/>
                </a:lnTo>
                <a:lnTo>
                  <a:pt x="2950744" y="206099"/>
                </a:lnTo>
                <a:lnTo>
                  <a:pt x="2948029" y="206099"/>
                </a:lnTo>
                <a:lnTo>
                  <a:pt x="2948489" y="202751"/>
                </a:lnTo>
                <a:cubicBezTo>
                  <a:pt x="2948489" y="140573"/>
                  <a:pt x="2894733" y="90271"/>
                  <a:pt x="2829031" y="90271"/>
                </a:cubicBezTo>
                <a:cubicBezTo>
                  <a:pt x="2762582" y="90271"/>
                  <a:pt x="2708825" y="140573"/>
                  <a:pt x="2708825" y="202751"/>
                </a:cubicBezTo>
                <a:close/>
                <a:moveTo>
                  <a:pt x="2221828" y="2"/>
                </a:moveTo>
                <a:lnTo>
                  <a:pt x="2463747" y="2"/>
                </a:lnTo>
                <a:lnTo>
                  <a:pt x="2463747" y="3"/>
                </a:lnTo>
                <a:lnTo>
                  <a:pt x="2703744" y="3"/>
                </a:lnTo>
                <a:lnTo>
                  <a:pt x="2703744" y="206100"/>
                </a:lnTo>
                <a:lnTo>
                  <a:pt x="2701030" y="206100"/>
                </a:lnTo>
                <a:lnTo>
                  <a:pt x="2701489" y="202752"/>
                </a:lnTo>
                <a:cubicBezTo>
                  <a:pt x="2701489" y="140574"/>
                  <a:pt x="2647733" y="90272"/>
                  <a:pt x="2582031" y="90272"/>
                </a:cubicBezTo>
                <a:cubicBezTo>
                  <a:pt x="2532194" y="90272"/>
                  <a:pt x="2489497" y="118567"/>
                  <a:pt x="2471263" y="158946"/>
                </a:cubicBezTo>
                <a:lnTo>
                  <a:pt x="2463747" y="193831"/>
                </a:lnTo>
                <a:lnTo>
                  <a:pt x="2463747" y="206099"/>
                </a:lnTo>
                <a:lnTo>
                  <a:pt x="2462286" y="206099"/>
                </a:lnTo>
                <a:lnTo>
                  <a:pt x="2462286" y="206100"/>
                </a:lnTo>
                <a:lnTo>
                  <a:pt x="2461825" y="206100"/>
                </a:lnTo>
                <a:lnTo>
                  <a:pt x="2461825" y="206099"/>
                </a:lnTo>
                <a:lnTo>
                  <a:pt x="2461033" y="206099"/>
                </a:lnTo>
                <a:lnTo>
                  <a:pt x="2461492" y="202751"/>
                </a:lnTo>
                <a:cubicBezTo>
                  <a:pt x="2461492" y="140573"/>
                  <a:pt x="2407736" y="90271"/>
                  <a:pt x="2342034" y="90271"/>
                </a:cubicBezTo>
                <a:cubicBezTo>
                  <a:pt x="2275585" y="90271"/>
                  <a:pt x="2221828" y="140573"/>
                  <a:pt x="2221828" y="202751"/>
                </a:cubicBezTo>
                <a:close/>
                <a:moveTo>
                  <a:pt x="1724289" y="2"/>
                </a:moveTo>
                <a:lnTo>
                  <a:pt x="1966208" y="2"/>
                </a:lnTo>
                <a:lnTo>
                  <a:pt x="1966208" y="206099"/>
                </a:lnTo>
                <a:lnTo>
                  <a:pt x="1963493" y="206099"/>
                </a:lnTo>
                <a:lnTo>
                  <a:pt x="1963953" y="202751"/>
                </a:lnTo>
                <a:cubicBezTo>
                  <a:pt x="1963953" y="140573"/>
                  <a:pt x="1910197" y="90271"/>
                  <a:pt x="1844494" y="90271"/>
                </a:cubicBezTo>
                <a:cubicBezTo>
                  <a:pt x="1778046" y="90271"/>
                  <a:pt x="1724289" y="140573"/>
                  <a:pt x="1724289" y="202751"/>
                </a:cubicBezTo>
                <a:close/>
                <a:moveTo>
                  <a:pt x="1230288" y="2"/>
                </a:moveTo>
                <a:lnTo>
                  <a:pt x="1472207" y="2"/>
                </a:lnTo>
                <a:lnTo>
                  <a:pt x="1472207" y="206099"/>
                </a:lnTo>
                <a:lnTo>
                  <a:pt x="1469492" y="206099"/>
                </a:lnTo>
                <a:lnTo>
                  <a:pt x="1469952" y="202751"/>
                </a:lnTo>
                <a:cubicBezTo>
                  <a:pt x="1469952" y="140573"/>
                  <a:pt x="1416196" y="90271"/>
                  <a:pt x="1350493" y="90271"/>
                </a:cubicBezTo>
                <a:cubicBezTo>
                  <a:pt x="1284044" y="90271"/>
                  <a:pt x="1230288" y="140573"/>
                  <a:pt x="1230288" y="202751"/>
                </a:cubicBezTo>
                <a:close/>
                <a:moveTo>
                  <a:pt x="732747" y="2"/>
                </a:moveTo>
                <a:lnTo>
                  <a:pt x="974666" y="2"/>
                </a:lnTo>
                <a:lnTo>
                  <a:pt x="974666" y="206099"/>
                </a:lnTo>
                <a:lnTo>
                  <a:pt x="971951" y="206099"/>
                </a:lnTo>
                <a:lnTo>
                  <a:pt x="972410" y="202751"/>
                </a:lnTo>
                <a:cubicBezTo>
                  <a:pt x="972410" y="140573"/>
                  <a:pt x="918655" y="90271"/>
                  <a:pt x="852952" y="90271"/>
                </a:cubicBezTo>
                <a:cubicBezTo>
                  <a:pt x="786503" y="90271"/>
                  <a:pt x="732747" y="140573"/>
                  <a:pt x="732747" y="202751"/>
                </a:cubicBezTo>
                <a:close/>
                <a:moveTo>
                  <a:pt x="0" y="2"/>
                </a:moveTo>
                <a:lnTo>
                  <a:pt x="241919" y="2"/>
                </a:lnTo>
                <a:lnTo>
                  <a:pt x="241919" y="206099"/>
                </a:lnTo>
                <a:lnTo>
                  <a:pt x="239204" y="206099"/>
                </a:lnTo>
                <a:lnTo>
                  <a:pt x="239664" y="202751"/>
                </a:lnTo>
                <a:cubicBezTo>
                  <a:pt x="239664" y="140573"/>
                  <a:pt x="185908" y="90271"/>
                  <a:pt x="120205" y="90271"/>
                </a:cubicBezTo>
                <a:cubicBezTo>
                  <a:pt x="53757" y="90271"/>
                  <a:pt x="0" y="140573"/>
                  <a:pt x="0" y="202751"/>
                </a:cubicBezTo>
                <a:close/>
                <a:moveTo>
                  <a:pt x="5665404" y="1"/>
                </a:moveTo>
                <a:lnTo>
                  <a:pt x="5907323" y="1"/>
                </a:lnTo>
                <a:lnTo>
                  <a:pt x="5907323" y="206098"/>
                </a:lnTo>
                <a:lnTo>
                  <a:pt x="5904608" y="206098"/>
                </a:lnTo>
                <a:lnTo>
                  <a:pt x="5905068" y="202750"/>
                </a:lnTo>
                <a:cubicBezTo>
                  <a:pt x="5905068" y="140572"/>
                  <a:pt x="5851312" y="90270"/>
                  <a:pt x="5785610" y="90270"/>
                </a:cubicBezTo>
                <a:cubicBezTo>
                  <a:pt x="5719161" y="90270"/>
                  <a:pt x="5665404" y="140572"/>
                  <a:pt x="5665404" y="202750"/>
                </a:cubicBezTo>
                <a:close/>
                <a:moveTo>
                  <a:pt x="5178407" y="1"/>
                </a:moveTo>
                <a:lnTo>
                  <a:pt x="5420326" y="1"/>
                </a:lnTo>
                <a:lnTo>
                  <a:pt x="5420326" y="2"/>
                </a:lnTo>
                <a:lnTo>
                  <a:pt x="5660323" y="2"/>
                </a:lnTo>
                <a:lnTo>
                  <a:pt x="5660323" y="206099"/>
                </a:lnTo>
                <a:lnTo>
                  <a:pt x="5657608" y="206099"/>
                </a:lnTo>
                <a:lnTo>
                  <a:pt x="5658068" y="202751"/>
                </a:lnTo>
                <a:cubicBezTo>
                  <a:pt x="5658068" y="140573"/>
                  <a:pt x="5604312" y="90271"/>
                  <a:pt x="5538610" y="90271"/>
                </a:cubicBezTo>
                <a:cubicBezTo>
                  <a:pt x="5488773" y="90271"/>
                  <a:pt x="5446076" y="118566"/>
                  <a:pt x="5427842" y="158945"/>
                </a:cubicBezTo>
                <a:lnTo>
                  <a:pt x="5420326" y="193830"/>
                </a:lnTo>
                <a:lnTo>
                  <a:pt x="5420326" y="206098"/>
                </a:lnTo>
                <a:lnTo>
                  <a:pt x="5418865" y="206098"/>
                </a:lnTo>
                <a:lnTo>
                  <a:pt x="5418865" y="206099"/>
                </a:lnTo>
                <a:lnTo>
                  <a:pt x="5418404" y="206099"/>
                </a:lnTo>
                <a:lnTo>
                  <a:pt x="5418404" y="206098"/>
                </a:lnTo>
                <a:lnTo>
                  <a:pt x="5417611" y="206098"/>
                </a:lnTo>
                <a:lnTo>
                  <a:pt x="5418071" y="202750"/>
                </a:lnTo>
                <a:cubicBezTo>
                  <a:pt x="5418071" y="140572"/>
                  <a:pt x="5364315" y="90270"/>
                  <a:pt x="5298613" y="90270"/>
                </a:cubicBezTo>
                <a:cubicBezTo>
                  <a:pt x="5232164" y="90270"/>
                  <a:pt x="5178407" y="140572"/>
                  <a:pt x="5178407" y="202750"/>
                </a:cubicBezTo>
                <a:close/>
                <a:moveTo>
                  <a:pt x="4680867" y="1"/>
                </a:moveTo>
                <a:lnTo>
                  <a:pt x="4922786" y="1"/>
                </a:lnTo>
                <a:lnTo>
                  <a:pt x="4922786" y="206098"/>
                </a:lnTo>
                <a:lnTo>
                  <a:pt x="4920071" y="206098"/>
                </a:lnTo>
                <a:lnTo>
                  <a:pt x="4920531" y="202750"/>
                </a:lnTo>
                <a:cubicBezTo>
                  <a:pt x="4920531" y="140572"/>
                  <a:pt x="4866775" y="90270"/>
                  <a:pt x="4801073" y="90270"/>
                </a:cubicBezTo>
                <a:cubicBezTo>
                  <a:pt x="4734624" y="90270"/>
                  <a:pt x="4680867" y="140572"/>
                  <a:pt x="4680867" y="202750"/>
                </a:cubicBezTo>
                <a:close/>
                <a:moveTo>
                  <a:pt x="4186866" y="1"/>
                </a:moveTo>
                <a:lnTo>
                  <a:pt x="4428785" y="1"/>
                </a:lnTo>
                <a:lnTo>
                  <a:pt x="4428785" y="206098"/>
                </a:lnTo>
                <a:lnTo>
                  <a:pt x="4426070" y="206098"/>
                </a:lnTo>
                <a:lnTo>
                  <a:pt x="4426530" y="202750"/>
                </a:lnTo>
                <a:cubicBezTo>
                  <a:pt x="4426530" y="140572"/>
                  <a:pt x="4372774" y="90270"/>
                  <a:pt x="4307072" y="90270"/>
                </a:cubicBezTo>
                <a:cubicBezTo>
                  <a:pt x="4240623" y="90270"/>
                  <a:pt x="4186866" y="140572"/>
                  <a:pt x="4186866" y="202750"/>
                </a:cubicBezTo>
                <a:close/>
                <a:moveTo>
                  <a:pt x="3689325" y="1"/>
                </a:moveTo>
                <a:lnTo>
                  <a:pt x="3931244" y="1"/>
                </a:lnTo>
                <a:lnTo>
                  <a:pt x="3931244" y="206098"/>
                </a:lnTo>
                <a:lnTo>
                  <a:pt x="3928529" y="206098"/>
                </a:lnTo>
                <a:lnTo>
                  <a:pt x="3928989" y="202750"/>
                </a:lnTo>
                <a:cubicBezTo>
                  <a:pt x="3928989" y="140572"/>
                  <a:pt x="3875233" y="90270"/>
                  <a:pt x="3809531" y="90270"/>
                </a:cubicBezTo>
                <a:cubicBezTo>
                  <a:pt x="3743082" y="90270"/>
                  <a:pt x="3689325" y="140572"/>
                  <a:pt x="3689325" y="202750"/>
                </a:cubicBezTo>
                <a:close/>
                <a:moveTo>
                  <a:pt x="2956579" y="1"/>
                </a:moveTo>
                <a:lnTo>
                  <a:pt x="3198498" y="1"/>
                </a:lnTo>
                <a:lnTo>
                  <a:pt x="3198498" y="206098"/>
                </a:lnTo>
                <a:lnTo>
                  <a:pt x="3195783" y="206098"/>
                </a:lnTo>
                <a:lnTo>
                  <a:pt x="3196243" y="202750"/>
                </a:lnTo>
                <a:cubicBezTo>
                  <a:pt x="3196243" y="140572"/>
                  <a:pt x="3142487" y="90270"/>
                  <a:pt x="3076785" y="90270"/>
                </a:cubicBezTo>
                <a:cubicBezTo>
                  <a:pt x="3010336" y="90270"/>
                  <a:pt x="2956579" y="140572"/>
                  <a:pt x="2956579" y="202750"/>
                </a:cubicBezTo>
                <a:close/>
                <a:moveTo>
                  <a:pt x="247000" y="1"/>
                </a:moveTo>
                <a:lnTo>
                  <a:pt x="488919" y="1"/>
                </a:lnTo>
                <a:lnTo>
                  <a:pt x="488919" y="3"/>
                </a:lnTo>
                <a:lnTo>
                  <a:pt x="727666" y="3"/>
                </a:lnTo>
                <a:lnTo>
                  <a:pt x="727666" y="206100"/>
                </a:lnTo>
                <a:lnTo>
                  <a:pt x="724951" y="206100"/>
                </a:lnTo>
                <a:lnTo>
                  <a:pt x="725411" y="202752"/>
                </a:lnTo>
                <a:cubicBezTo>
                  <a:pt x="725411" y="140574"/>
                  <a:pt x="671655" y="90272"/>
                  <a:pt x="605952" y="90272"/>
                </a:cubicBezTo>
                <a:cubicBezTo>
                  <a:pt x="556115" y="90272"/>
                  <a:pt x="513418" y="118567"/>
                  <a:pt x="495184" y="158946"/>
                </a:cubicBezTo>
                <a:lnTo>
                  <a:pt x="488919" y="188024"/>
                </a:lnTo>
                <a:lnTo>
                  <a:pt x="488919" y="206098"/>
                </a:lnTo>
                <a:lnTo>
                  <a:pt x="486207" y="206098"/>
                </a:lnTo>
                <a:lnTo>
                  <a:pt x="486207" y="206100"/>
                </a:lnTo>
                <a:lnTo>
                  <a:pt x="486204" y="206100"/>
                </a:lnTo>
                <a:lnTo>
                  <a:pt x="482779" y="231034"/>
                </a:lnTo>
                <a:cubicBezTo>
                  <a:pt x="475185" y="258117"/>
                  <a:pt x="456986" y="281172"/>
                  <a:pt x="432908" y="296367"/>
                </a:cubicBezTo>
                <a:cubicBezTo>
                  <a:pt x="413496" y="284490"/>
                  <a:pt x="391097" y="278203"/>
                  <a:pt x="367205" y="278203"/>
                </a:cubicBezTo>
                <a:cubicBezTo>
                  <a:pt x="342567" y="278203"/>
                  <a:pt x="320169" y="284490"/>
                  <a:pt x="301503" y="296367"/>
                </a:cubicBezTo>
                <a:cubicBezTo>
                  <a:pt x="276864" y="281172"/>
                  <a:pt x="258526" y="258117"/>
                  <a:pt x="250896" y="231034"/>
                </a:cubicBezTo>
                <a:lnTo>
                  <a:pt x="247461" y="206098"/>
                </a:lnTo>
                <a:lnTo>
                  <a:pt x="319411" y="206098"/>
                </a:lnTo>
                <a:lnTo>
                  <a:pt x="322479" y="220052"/>
                </a:lnTo>
                <a:cubicBezTo>
                  <a:pt x="329827" y="236066"/>
                  <a:pt x="347046" y="247463"/>
                  <a:pt x="367205" y="247463"/>
                </a:cubicBezTo>
                <a:cubicBezTo>
                  <a:pt x="386804" y="247463"/>
                  <a:pt x="403883" y="236066"/>
                  <a:pt x="411197" y="220052"/>
                </a:cubicBezTo>
                <a:lnTo>
                  <a:pt x="414255" y="206098"/>
                </a:lnTo>
                <a:lnTo>
                  <a:pt x="485746" y="206098"/>
                </a:lnTo>
                <a:lnTo>
                  <a:pt x="485746" y="202752"/>
                </a:lnTo>
                <a:lnTo>
                  <a:pt x="486205" y="206089"/>
                </a:lnTo>
                <a:lnTo>
                  <a:pt x="486664" y="202750"/>
                </a:lnTo>
                <a:lnTo>
                  <a:pt x="486205" y="200619"/>
                </a:lnTo>
                <a:lnTo>
                  <a:pt x="485746" y="202752"/>
                </a:lnTo>
                <a:lnTo>
                  <a:pt x="485746" y="198484"/>
                </a:lnTo>
                <a:lnTo>
                  <a:pt x="477238" y="158944"/>
                </a:lnTo>
                <a:cubicBezTo>
                  <a:pt x="459039" y="118565"/>
                  <a:pt x="416482" y="90270"/>
                  <a:pt x="367205" y="90270"/>
                </a:cubicBezTo>
                <a:cubicBezTo>
                  <a:pt x="300757" y="90270"/>
                  <a:pt x="247000" y="140572"/>
                  <a:pt x="247000" y="202750"/>
                </a:cubicBezTo>
                <a:close/>
                <a:moveTo>
                  <a:pt x="3203579" y="0"/>
                </a:moveTo>
                <a:lnTo>
                  <a:pt x="3445498" y="0"/>
                </a:lnTo>
                <a:lnTo>
                  <a:pt x="3445498" y="2"/>
                </a:lnTo>
                <a:lnTo>
                  <a:pt x="3684244" y="2"/>
                </a:lnTo>
                <a:lnTo>
                  <a:pt x="3684244" y="206099"/>
                </a:lnTo>
                <a:lnTo>
                  <a:pt x="3681529" y="206099"/>
                </a:lnTo>
                <a:lnTo>
                  <a:pt x="3681989" y="202751"/>
                </a:lnTo>
                <a:cubicBezTo>
                  <a:pt x="3681989" y="140573"/>
                  <a:pt x="3628233" y="90271"/>
                  <a:pt x="3562531" y="90271"/>
                </a:cubicBezTo>
                <a:cubicBezTo>
                  <a:pt x="3512694" y="90271"/>
                  <a:pt x="3469997" y="118566"/>
                  <a:pt x="3451763" y="158945"/>
                </a:cubicBezTo>
                <a:lnTo>
                  <a:pt x="3445498" y="188023"/>
                </a:lnTo>
                <a:lnTo>
                  <a:pt x="3445498" y="206097"/>
                </a:lnTo>
                <a:lnTo>
                  <a:pt x="3442786" y="206097"/>
                </a:lnTo>
                <a:lnTo>
                  <a:pt x="3442786" y="206099"/>
                </a:lnTo>
                <a:lnTo>
                  <a:pt x="3442783" y="206099"/>
                </a:lnTo>
                <a:lnTo>
                  <a:pt x="3439358" y="231033"/>
                </a:lnTo>
                <a:cubicBezTo>
                  <a:pt x="3431764" y="258116"/>
                  <a:pt x="3413565" y="281171"/>
                  <a:pt x="3389487" y="296366"/>
                </a:cubicBezTo>
                <a:cubicBezTo>
                  <a:pt x="3370075" y="284489"/>
                  <a:pt x="3347676" y="278202"/>
                  <a:pt x="3323785" y="278202"/>
                </a:cubicBezTo>
                <a:cubicBezTo>
                  <a:pt x="3299146" y="278202"/>
                  <a:pt x="3276748" y="284489"/>
                  <a:pt x="3258082" y="296366"/>
                </a:cubicBezTo>
                <a:cubicBezTo>
                  <a:pt x="3233443" y="281171"/>
                  <a:pt x="3215105" y="258116"/>
                  <a:pt x="3207476" y="231033"/>
                </a:cubicBezTo>
                <a:lnTo>
                  <a:pt x="3204040" y="206097"/>
                </a:lnTo>
                <a:lnTo>
                  <a:pt x="3275990" y="206097"/>
                </a:lnTo>
                <a:lnTo>
                  <a:pt x="3279058" y="220051"/>
                </a:lnTo>
                <a:cubicBezTo>
                  <a:pt x="3286407" y="236065"/>
                  <a:pt x="3303625" y="247462"/>
                  <a:pt x="3323785" y="247462"/>
                </a:cubicBezTo>
                <a:cubicBezTo>
                  <a:pt x="3343383" y="247462"/>
                  <a:pt x="3360462" y="236065"/>
                  <a:pt x="3367777" y="220051"/>
                </a:cubicBezTo>
                <a:lnTo>
                  <a:pt x="3370834" y="206097"/>
                </a:lnTo>
                <a:lnTo>
                  <a:pt x="3442325" y="206097"/>
                </a:lnTo>
                <a:lnTo>
                  <a:pt x="3442325" y="202751"/>
                </a:lnTo>
                <a:lnTo>
                  <a:pt x="3442784" y="206087"/>
                </a:lnTo>
                <a:lnTo>
                  <a:pt x="3443243" y="202749"/>
                </a:lnTo>
                <a:lnTo>
                  <a:pt x="3442784" y="200618"/>
                </a:lnTo>
                <a:lnTo>
                  <a:pt x="3442325" y="202751"/>
                </a:lnTo>
                <a:lnTo>
                  <a:pt x="3442325" y="198483"/>
                </a:lnTo>
                <a:lnTo>
                  <a:pt x="3433817" y="158943"/>
                </a:lnTo>
                <a:cubicBezTo>
                  <a:pt x="3415618" y="118564"/>
                  <a:pt x="3373061" y="90269"/>
                  <a:pt x="3323785" y="90269"/>
                </a:cubicBezTo>
                <a:cubicBezTo>
                  <a:pt x="3257336" y="90269"/>
                  <a:pt x="3203579" y="140571"/>
                  <a:pt x="3203579" y="202749"/>
                </a:cubicBezTo>
                <a:close/>
              </a:path>
            </a:pathLst>
          </a:cu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9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a16="http://schemas.microsoft.com/office/drawing/2014/main" xmlns:a14="http://schemas.microsoft.com/office/drawing/2010/main"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2515FA7A-CFAA-440D-868B-FB3272E9936D}"/>
              </a:ext>
            </a:extLst>
          </p:cNvPr>
          <p:cNvSpPr/>
          <p:nvPr/>
        </p:nvSpPr>
        <p:spPr>
          <a:xfrm>
            <a:off x="0" y="-1"/>
            <a:ext cx="9144000" cy="901379"/>
          </a:xfrm>
          <a:prstGeom prst="rect">
            <a:avLst/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3AFA17-3204-4F90-9FF8-01903FB8A088}"/>
              </a:ext>
            </a:extLst>
          </p:cNvPr>
          <p:cNvGrpSpPr/>
          <p:nvPr/>
        </p:nvGrpSpPr>
        <p:grpSpPr>
          <a:xfrm>
            <a:off x="107504" y="201380"/>
            <a:ext cx="9145016" cy="700003"/>
            <a:chOff x="-14063" y="-36424"/>
            <a:chExt cx="11939362" cy="929584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F3AB28C-04C1-4A05-8EEA-8DB53F72B221}"/>
                </a:ext>
              </a:extLst>
            </p:cNvPr>
            <p:cNvCxnSpPr>
              <a:cxnSpLocks/>
            </p:cNvCxnSpPr>
            <p:nvPr/>
          </p:nvCxnSpPr>
          <p:spPr>
            <a:xfrm>
              <a:off x="42543" y="773758"/>
              <a:ext cx="11882756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F56450-D45D-4E37-9747-2FC58185B70E}"/>
                </a:ext>
              </a:extLst>
            </p:cNvPr>
            <p:cNvSpPr txBox="1"/>
            <p:nvPr/>
          </p:nvSpPr>
          <p:spPr>
            <a:xfrm>
              <a:off x="1593598" y="116596"/>
              <a:ext cx="4569521" cy="776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67C5F88-164F-42C5-BB83-82389C5DB864}"/>
                </a:ext>
              </a:extLst>
            </p:cNvPr>
            <p:cNvGrpSpPr/>
            <p:nvPr/>
          </p:nvGrpSpPr>
          <p:grpSpPr>
            <a:xfrm>
              <a:off x="-14063" y="-36424"/>
              <a:ext cx="1330257" cy="810182"/>
              <a:chOff x="2459125" y="1267090"/>
              <a:chExt cx="4237015" cy="2580520"/>
            </a:xfrm>
          </p:grpSpPr>
          <p:sp>
            <p:nvSpPr>
              <p:cNvPr id="86" name="ïslíḍê">
                <a:extLst>
                  <a:ext uri="{FF2B5EF4-FFF2-40B4-BE49-F238E27FC236}">
                    <a16:creationId xmlns:a16="http://schemas.microsoft.com/office/drawing/2014/main" id="{9DCF132B-62BF-40BB-9F9A-9963991A24B9}"/>
                  </a:ext>
                </a:extLst>
              </p:cNvPr>
              <p:cNvSpPr/>
              <p:nvPr/>
            </p:nvSpPr>
            <p:spPr bwMode="auto">
              <a:xfrm>
                <a:off x="3597263" y="1267090"/>
                <a:ext cx="1949481" cy="1036714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7" name="íṡļïdê">
                <a:extLst>
                  <a:ext uri="{FF2B5EF4-FFF2-40B4-BE49-F238E27FC236}">
                    <a16:creationId xmlns:a16="http://schemas.microsoft.com/office/drawing/2014/main" id="{E32D3738-1BF5-4344-8D89-FF4912916457}"/>
                  </a:ext>
                </a:extLst>
              </p:cNvPr>
              <p:cNvSpPr/>
              <p:nvPr/>
            </p:nvSpPr>
            <p:spPr bwMode="auto">
              <a:xfrm>
                <a:off x="2459125" y="2134778"/>
                <a:ext cx="4237015" cy="1712832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8" name="iş1ïďe">
                <a:extLst>
                  <a:ext uri="{FF2B5EF4-FFF2-40B4-BE49-F238E27FC236}">
                    <a16:creationId xmlns:a16="http://schemas.microsoft.com/office/drawing/2014/main" id="{7005FEC8-227E-4EBD-8EF1-DF2DCFC40F48}"/>
                  </a:ext>
                </a:extLst>
              </p:cNvPr>
              <p:cNvSpPr/>
              <p:nvPr/>
            </p:nvSpPr>
            <p:spPr bwMode="auto">
              <a:xfrm>
                <a:off x="2526737" y="2213655"/>
                <a:ext cx="4101791" cy="1419848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ṩḷíḍé">
                <a:extLst>
                  <a:ext uri="{FF2B5EF4-FFF2-40B4-BE49-F238E27FC236}">
                    <a16:creationId xmlns:a16="http://schemas.microsoft.com/office/drawing/2014/main" id="{F2551D6C-B0B3-4752-B24B-E3E1A261D352}"/>
                  </a:ext>
                </a:extLst>
              </p:cNvPr>
              <p:cNvSpPr/>
              <p:nvPr/>
            </p:nvSpPr>
            <p:spPr bwMode="auto">
              <a:xfrm>
                <a:off x="5659424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śľíḍè">
                <a:extLst>
                  <a:ext uri="{FF2B5EF4-FFF2-40B4-BE49-F238E27FC236}">
                    <a16:creationId xmlns:a16="http://schemas.microsoft.com/office/drawing/2014/main" id="{19EDD20E-5DA4-44CE-A9DC-1598EDA58B0F}"/>
                  </a:ext>
                </a:extLst>
              </p:cNvPr>
              <p:cNvSpPr/>
              <p:nvPr/>
            </p:nvSpPr>
            <p:spPr bwMode="auto">
              <a:xfrm>
                <a:off x="3349353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$ḻîḋè">
                <a:extLst>
                  <a:ext uri="{FF2B5EF4-FFF2-40B4-BE49-F238E27FC236}">
                    <a16:creationId xmlns:a16="http://schemas.microsoft.com/office/drawing/2014/main" id="{3976AA1B-A4BD-451A-A5E2-A690E37F0FF7}"/>
                  </a:ext>
                </a:extLst>
              </p:cNvPr>
              <p:cNvSpPr/>
              <p:nvPr/>
            </p:nvSpPr>
            <p:spPr bwMode="auto">
              <a:xfrm>
                <a:off x="6087632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ļíḋe">
                <a:extLst>
                  <a:ext uri="{FF2B5EF4-FFF2-40B4-BE49-F238E27FC236}">
                    <a16:creationId xmlns:a16="http://schemas.microsoft.com/office/drawing/2014/main" id="{042B9E9B-15DE-4444-85E0-29799E4458C0}"/>
                  </a:ext>
                </a:extLst>
              </p:cNvPr>
              <p:cNvSpPr/>
              <p:nvPr/>
            </p:nvSpPr>
            <p:spPr bwMode="auto">
              <a:xfrm>
                <a:off x="3135245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ḓé">
                <a:extLst>
                  <a:ext uri="{FF2B5EF4-FFF2-40B4-BE49-F238E27FC236}">
                    <a16:creationId xmlns:a16="http://schemas.microsoft.com/office/drawing/2014/main" id="{BEA36BF2-A1AE-474E-B7AC-C1CEBFA6EB4A}"/>
                  </a:ext>
                </a:extLst>
              </p:cNvPr>
              <p:cNvSpPr/>
              <p:nvPr/>
            </p:nvSpPr>
            <p:spPr bwMode="auto">
              <a:xfrm>
                <a:off x="5873532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Sľiḍè">
                <a:extLst>
                  <a:ext uri="{FF2B5EF4-FFF2-40B4-BE49-F238E27FC236}">
                    <a16:creationId xmlns:a16="http://schemas.microsoft.com/office/drawing/2014/main" id="{CF5AF132-4E04-4811-9D1A-1975CC794C22}"/>
                  </a:ext>
                </a:extLst>
              </p:cNvPr>
              <p:cNvSpPr/>
              <p:nvPr/>
            </p:nvSpPr>
            <p:spPr bwMode="auto">
              <a:xfrm>
                <a:off x="2808457" y="2777087"/>
                <a:ext cx="3515821" cy="22537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ṩḷîḍe">
                <a:extLst>
                  <a:ext uri="{FF2B5EF4-FFF2-40B4-BE49-F238E27FC236}">
                    <a16:creationId xmlns:a16="http://schemas.microsoft.com/office/drawing/2014/main" id="{13AA6537-23E8-4763-A011-FC0EC332E30B}"/>
                  </a:ext>
                </a:extLst>
              </p:cNvPr>
              <p:cNvSpPr/>
              <p:nvPr/>
            </p:nvSpPr>
            <p:spPr bwMode="auto">
              <a:xfrm>
                <a:off x="2808457" y="2867236"/>
                <a:ext cx="822615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šḻiḑê">
                <a:extLst>
                  <a:ext uri="{FF2B5EF4-FFF2-40B4-BE49-F238E27FC236}">
                    <a16:creationId xmlns:a16="http://schemas.microsoft.com/office/drawing/2014/main" id="{22CE0DB4-E0A0-4D80-BD08-772E53CFA1AC}"/>
                  </a:ext>
                </a:extLst>
              </p:cNvPr>
              <p:cNvSpPr/>
              <p:nvPr/>
            </p:nvSpPr>
            <p:spPr bwMode="auto">
              <a:xfrm>
                <a:off x="3698677" y="2867236"/>
                <a:ext cx="30425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ļïďè">
                <a:extLst>
                  <a:ext uri="{FF2B5EF4-FFF2-40B4-BE49-F238E27FC236}">
                    <a16:creationId xmlns:a16="http://schemas.microsoft.com/office/drawing/2014/main" id="{CFA24F88-F110-4F91-B42E-D28DA94875E9}"/>
                  </a:ext>
                </a:extLst>
              </p:cNvPr>
              <p:cNvSpPr/>
              <p:nvPr/>
            </p:nvSpPr>
            <p:spPr bwMode="auto">
              <a:xfrm>
                <a:off x="4138159" y="2867236"/>
                <a:ext cx="405672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ṥlïḋê">
                <a:extLst>
                  <a:ext uri="{FF2B5EF4-FFF2-40B4-BE49-F238E27FC236}">
                    <a16:creationId xmlns:a16="http://schemas.microsoft.com/office/drawing/2014/main" id="{1CB17128-24E2-4B32-A42A-0548F0716491}"/>
                  </a:ext>
                </a:extLst>
              </p:cNvPr>
              <p:cNvSpPr/>
              <p:nvPr/>
            </p:nvSpPr>
            <p:spPr bwMode="auto">
              <a:xfrm>
                <a:off x="4611442" y="2867236"/>
                <a:ext cx="39440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ṧľïdè">
                <a:extLst>
                  <a:ext uri="{FF2B5EF4-FFF2-40B4-BE49-F238E27FC236}">
                    <a16:creationId xmlns:a16="http://schemas.microsoft.com/office/drawing/2014/main" id="{00D4B2AE-7362-4D7D-9891-D71BA74BDC3F}"/>
                  </a:ext>
                </a:extLst>
              </p:cNvPr>
              <p:cNvSpPr/>
              <p:nvPr/>
            </p:nvSpPr>
            <p:spPr bwMode="auto">
              <a:xfrm>
                <a:off x="5152338" y="2867236"/>
                <a:ext cx="30425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ḷîḓê">
                <a:extLst>
                  <a:ext uri="{FF2B5EF4-FFF2-40B4-BE49-F238E27FC236}">
                    <a16:creationId xmlns:a16="http://schemas.microsoft.com/office/drawing/2014/main" id="{4E2625EF-5A85-4B11-BC5F-6EBE2803067C}"/>
                  </a:ext>
                </a:extLst>
              </p:cNvPr>
              <p:cNvSpPr/>
              <p:nvPr/>
            </p:nvSpPr>
            <p:spPr bwMode="auto">
              <a:xfrm>
                <a:off x="5524200" y="2867236"/>
                <a:ext cx="800078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ślíďè">
                <a:extLst>
                  <a:ext uri="{FF2B5EF4-FFF2-40B4-BE49-F238E27FC236}">
                    <a16:creationId xmlns:a16="http://schemas.microsoft.com/office/drawing/2014/main" id="{A22F1005-CCAD-4968-B50E-F4AA8E2E0067}"/>
                  </a:ext>
                </a:extLst>
              </p:cNvPr>
              <p:cNvSpPr/>
              <p:nvPr/>
            </p:nvSpPr>
            <p:spPr bwMode="auto">
              <a:xfrm>
                <a:off x="5050916" y="2867236"/>
                <a:ext cx="5634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ḻïḍè">
                <a:extLst>
                  <a:ext uri="{FF2B5EF4-FFF2-40B4-BE49-F238E27FC236}">
                    <a16:creationId xmlns:a16="http://schemas.microsoft.com/office/drawing/2014/main" id="{264231D9-A004-4610-953C-B501ACA312BD}"/>
                  </a:ext>
                </a:extLst>
              </p:cNvPr>
              <p:cNvSpPr/>
              <p:nvPr/>
            </p:nvSpPr>
            <p:spPr bwMode="auto">
              <a:xfrm>
                <a:off x="4048009" y="2867236"/>
                <a:ext cx="45075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ṡliḑê">
                <a:extLst>
                  <a:ext uri="{FF2B5EF4-FFF2-40B4-BE49-F238E27FC236}">
                    <a16:creationId xmlns:a16="http://schemas.microsoft.com/office/drawing/2014/main" id="{03371216-F2F8-4DEE-AA7A-7C39CF646026}"/>
                  </a:ext>
                </a:extLst>
              </p:cNvPr>
              <p:cNvSpPr/>
              <p:nvPr/>
            </p:nvSpPr>
            <p:spPr bwMode="auto">
              <a:xfrm>
                <a:off x="4138159" y="2236193"/>
                <a:ext cx="191571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lïďé">
                <a:extLst>
                  <a:ext uri="{FF2B5EF4-FFF2-40B4-BE49-F238E27FC236}">
                    <a16:creationId xmlns:a16="http://schemas.microsoft.com/office/drawing/2014/main" id="{E2AF3F00-7324-4091-9195-4507B3E8CFCD}"/>
                  </a:ext>
                </a:extLst>
              </p:cNvPr>
              <p:cNvSpPr/>
              <p:nvPr/>
            </p:nvSpPr>
            <p:spPr bwMode="auto">
              <a:xfrm>
                <a:off x="3901513" y="2236193"/>
                <a:ext cx="191571" cy="112686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ṥḷîdé">
                <a:extLst>
                  <a:ext uri="{FF2B5EF4-FFF2-40B4-BE49-F238E27FC236}">
                    <a16:creationId xmlns:a16="http://schemas.microsoft.com/office/drawing/2014/main" id="{E0778124-2FC0-47AE-A6D7-88B0DEF526B7}"/>
                  </a:ext>
                </a:extLst>
              </p:cNvPr>
              <p:cNvSpPr/>
              <p:nvPr/>
            </p:nvSpPr>
            <p:spPr bwMode="auto">
              <a:xfrm>
                <a:off x="5073453" y="2236193"/>
                <a:ext cx="191571" cy="112686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îḋé">
                <a:extLst>
                  <a:ext uri="{FF2B5EF4-FFF2-40B4-BE49-F238E27FC236}">
                    <a16:creationId xmlns:a16="http://schemas.microsoft.com/office/drawing/2014/main" id="{737672E3-E0B7-44A1-BAA4-6624674E3A5B}"/>
                  </a:ext>
                </a:extLst>
              </p:cNvPr>
              <p:cNvSpPr/>
              <p:nvPr/>
            </p:nvSpPr>
            <p:spPr bwMode="auto">
              <a:xfrm>
                <a:off x="4374797" y="2236193"/>
                <a:ext cx="191571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śḷïḑè">
                <a:extLst>
                  <a:ext uri="{FF2B5EF4-FFF2-40B4-BE49-F238E27FC236}">
                    <a16:creationId xmlns:a16="http://schemas.microsoft.com/office/drawing/2014/main" id="{2B3645D6-0249-4EB8-8F93-A02D81AE48C7}"/>
                  </a:ext>
                </a:extLst>
              </p:cNvPr>
              <p:cNvSpPr/>
              <p:nvPr/>
            </p:nvSpPr>
            <p:spPr bwMode="auto">
              <a:xfrm>
                <a:off x="4611442" y="2236193"/>
                <a:ext cx="180298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ṧľiďé">
                <a:extLst>
                  <a:ext uri="{FF2B5EF4-FFF2-40B4-BE49-F238E27FC236}">
                    <a16:creationId xmlns:a16="http://schemas.microsoft.com/office/drawing/2014/main" id="{8BDCC21A-E8D5-4DCE-BEF0-90E8A2CE1B0A}"/>
                  </a:ext>
                </a:extLst>
              </p:cNvPr>
              <p:cNvSpPr/>
              <p:nvPr/>
            </p:nvSpPr>
            <p:spPr bwMode="auto">
              <a:xfrm>
                <a:off x="4848080" y="2236193"/>
                <a:ext cx="180298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šľïḍé">
                <a:extLst>
                  <a:ext uri="{FF2B5EF4-FFF2-40B4-BE49-F238E27FC236}">
                    <a16:creationId xmlns:a16="http://schemas.microsoft.com/office/drawing/2014/main" id="{EF8DFF1D-30A3-4FC8-B4A4-9B02EA94A152}"/>
                  </a:ext>
                </a:extLst>
              </p:cNvPr>
              <p:cNvSpPr/>
              <p:nvPr/>
            </p:nvSpPr>
            <p:spPr bwMode="auto">
              <a:xfrm>
                <a:off x="3574726" y="2946120"/>
                <a:ext cx="56347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lîḑè">
                <a:extLst>
                  <a:ext uri="{FF2B5EF4-FFF2-40B4-BE49-F238E27FC236}">
                    <a16:creationId xmlns:a16="http://schemas.microsoft.com/office/drawing/2014/main" id="{EE75F9EC-D0B4-4266-8440-ECAC89AF810B}"/>
                  </a:ext>
                </a:extLst>
              </p:cNvPr>
              <p:cNvSpPr/>
              <p:nvPr/>
            </p:nvSpPr>
            <p:spPr bwMode="auto">
              <a:xfrm>
                <a:off x="3676140" y="2946120"/>
                <a:ext cx="326795" cy="428208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ṩḻíḓe">
                <a:extLst>
                  <a:ext uri="{FF2B5EF4-FFF2-40B4-BE49-F238E27FC236}">
                    <a16:creationId xmlns:a16="http://schemas.microsoft.com/office/drawing/2014/main" id="{278AA733-36BF-4CE3-94A7-18A4ED1EFEFA}"/>
                  </a:ext>
                </a:extLst>
              </p:cNvPr>
              <p:cNvSpPr/>
              <p:nvPr/>
            </p:nvSpPr>
            <p:spPr bwMode="auto">
              <a:xfrm>
                <a:off x="5152338" y="2946120"/>
                <a:ext cx="326795" cy="428208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$1îdè">
                <a:extLst>
                  <a:ext uri="{FF2B5EF4-FFF2-40B4-BE49-F238E27FC236}">
                    <a16:creationId xmlns:a16="http://schemas.microsoft.com/office/drawing/2014/main" id="{415F84D9-A4CA-40B2-9B2B-AAB406ACCFBD}"/>
                  </a:ext>
                </a:extLst>
              </p:cNvPr>
              <p:cNvSpPr/>
              <p:nvPr/>
            </p:nvSpPr>
            <p:spPr bwMode="auto">
              <a:xfrm>
                <a:off x="4138159" y="2946120"/>
                <a:ext cx="867690" cy="428208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śľïḓe">
                <a:extLst>
                  <a:ext uri="{FF2B5EF4-FFF2-40B4-BE49-F238E27FC236}">
                    <a16:creationId xmlns:a16="http://schemas.microsoft.com/office/drawing/2014/main" id="{92E03240-A590-423D-A99F-45D05A32E41E}"/>
                  </a:ext>
                </a:extLst>
              </p:cNvPr>
              <p:cNvSpPr/>
              <p:nvPr/>
            </p:nvSpPr>
            <p:spPr bwMode="auto">
              <a:xfrm>
                <a:off x="5524200" y="2946120"/>
                <a:ext cx="45075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ṣļïḑè">
                <a:extLst>
                  <a:ext uri="{FF2B5EF4-FFF2-40B4-BE49-F238E27FC236}">
                    <a16:creationId xmlns:a16="http://schemas.microsoft.com/office/drawing/2014/main" id="{8EFEFD1B-3ECE-41CB-A953-4AC3879ECF2F}"/>
                  </a:ext>
                </a:extLst>
              </p:cNvPr>
              <p:cNvSpPr/>
              <p:nvPr/>
            </p:nvSpPr>
            <p:spPr bwMode="auto">
              <a:xfrm>
                <a:off x="4048009" y="2946120"/>
                <a:ext cx="45075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ṡḷidé">
                <a:extLst>
                  <a:ext uri="{FF2B5EF4-FFF2-40B4-BE49-F238E27FC236}">
                    <a16:creationId xmlns:a16="http://schemas.microsoft.com/office/drawing/2014/main" id="{E52569DF-0A80-4780-B579-64BB05C77D57}"/>
                  </a:ext>
                </a:extLst>
              </p:cNvPr>
              <p:cNvSpPr/>
              <p:nvPr/>
            </p:nvSpPr>
            <p:spPr bwMode="auto">
              <a:xfrm>
                <a:off x="5050916" y="2946120"/>
                <a:ext cx="22537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ṡḷíḋe">
                <a:extLst>
                  <a:ext uri="{FF2B5EF4-FFF2-40B4-BE49-F238E27FC236}">
                    <a16:creationId xmlns:a16="http://schemas.microsoft.com/office/drawing/2014/main" id="{B95464AB-2468-4F7D-9ED8-AD8D3D86F9E3}"/>
                  </a:ext>
                </a:extLst>
              </p:cNvPr>
              <p:cNvSpPr/>
              <p:nvPr/>
            </p:nvSpPr>
            <p:spPr bwMode="auto">
              <a:xfrm>
                <a:off x="3856439" y="3419403"/>
                <a:ext cx="1453660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ŝ1iḑê">
                <a:extLst>
                  <a:ext uri="{FF2B5EF4-FFF2-40B4-BE49-F238E27FC236}">
                    <a16:creationId xmlns:a16="http://schemas.microsoft.com/office/drawing/2014/main" id="{D773DFE7-F1FC-4229-9F31-A2EF65A427AB}"/>
                  </a:ext>
                </a:extLst>
              </p:cNvPr>
              <p:cNvSpPr/>
              <p:nvPr/>
            </p:nvSpPr>
            <p:spPr bwMode="auto">
              <a:xfrm>
                <a:off x="3811364" y="3464477"/>
                <a:ext cx="1521272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ṩḷiḑe">
                <a:extLst>
                  <a:ext uri="{FF2B5EF4-FFF2-40B4-BE49-F238E27FC236}">
                    <a16:creationId xmlns:a16="http://schemas.microsoft.com/office/drawing/2014/main" id="{83D36672-A8AD-43DC-B1D8-778BAFF48DF5}"/>
                  </a:ext>
                </a:extLst>
              </p:cNvPr>
              <p:cNvSpPr/>
              <p:nvPr/>
            </p:nvSpPr>
            <p:spPr bwMode="auto">
              <a:xfrm>
                <a:off x="3784640" y="3509546"/>
                <a:ext cx="1566347" cy="11272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ṧḻiḑê">
                <a:extLst>
                  <a:ext uri="{FF2B5EF4-FFF2-40B4-BE49-F238E27FC236}">
                    <a16:creationId xmlns:a16="http://schemas.microsoft.com/office/drawing/2014/main" id="{E1E36759-0A4D-4096-B786-530E16A239FD}"/>
                  </a:ext>
                </a:extLst>
              </p:cNvPr>
              <p:cNvSpPr/>
              <p:nvPr/>
            </p:nvSpPr>
            <p:spPr bwMode="auto">
              <a:xfrm>
                <a:off x="3788827" y="3554626"/>
                <a:ext cx="1588884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ṣḻîḋè">
                <a:extLst>
                  <a:ext uri="{FF2B5EF4-FFF2-40B4-BE49-F238E27FC236}">
                    <a16:creationId xmlns:a16="http://schemas.microsoft.com/office/drawing/2014/main" id="{450D1976-2933-42CA-80CF-3D311BD0A3BD}"/>
                  </a:ext>
                </a:extLst>
              </p:cNvPr>
              <p:cNvSpPr/>
              <p:nvPr/>
            </p:nvSpPr>
            <p:spPr bwMode="auto">
              <a:xfrm>
                <a:off x="3743752" y="3633503"/>
                <a:ext cx="1667761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ṡ1îḍé">
                <a:extLst>
                  <a:ext uri="{FF2B5EF4-FFF2-40B4-BE49-F238E27FC236}">
                    <a16:creationId xmlns:a16="http://schemas.microsoft.com/office/drawing/2014/main" id="{A3A2BF02-B1D7-426E-9476-510EDF96DDF0}"/>
                  </a:ext>
                </a:extLst>
              </p:cNvPr>
              <p:cNvSpPr/>
              <p:nvPr/>
            </p:nvSpPr>
            <p:spPr bwMode="auto">
              <a:xfrm>
                <a:off x="2594349" y="3678578"/>
                <a:ext cx="3977839" cy="45075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2" name="îš1íḑe">
                <a:extLst>
                  <a:ext uri="{FF2B5EF4-FFF2-40B4-BE49-F238E27FC236}">
                    <a16:creationId xmlns:a16="http://schemas.microsoft.com/office/drawing/2014/main" id="{F22813D1-DAA1-4058-9BB3-7534555E5A8D}"/>
                  </a:ext>
                </a:extLst>
              </p:cNvPr>
              <p:cNvSpPr/>
              <p:nvPr/>
            </p:nvSpPr>
            <p:spPr bwMode="auto">
              <a:xfrm>
                <a:off x="2639424" y="3768727"/>
                <a:ext cx="3887690" cy="45075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š1ïḍe">
                <a:extLst>
                  <a:ext uri="{FF2B5EF4-FFF2-40B4-BE49-F238E27FC236}">
                    <a16:creationId xmlns:a16="http://schemas.microsoft.com/office/drawing/2014/main" id="{235C9563-6964-4887-A8FD-FFDFE57F4C66}"/>
                  </a:ext>
                </a:extLst>
              </p:cNvPr>
              <p:cNvSpPr/>
              <p:nvPr/>
            </p:nvSpPr>
            <p:spPr bwMode="auto">
              <a:xfrm>
                <a:off x="3326815" y="2393954"/>
                <a:ext cx="2501642" cy="33809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Sḻîde">
                <a:extLst>
                  <a:ext uri="{FF2B5EF4-FFF2-40B4-BE49-F238E27FC236}">
                    <a16:creationId xmlns:a16="http://schemas.microsoft.com/office/drawing/2014/main" id="{0ECF1EC4-ABB7-477E-BF37-DF40E026B87F}"/>
                  </a:ext>
                </a:extLst>
              </p:cNvPr>
              <p:cNvSpPr/>
              <p:nvPr/>
            </p:nvSpPr>
            <p:spPr bwMode="auto">
              <a:xfrm>
                <a:off x="3394427" y="2472837"/>
                <a:ext cx="236645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$ḻîḑé">
                <a:extLst>
                  <a:ext uri="{FF2B5EF4-FFF2-40B4-BE49-F238E27FC236}">
                    <a16:creationId xmlns:a16="http://schemas.microsoft.com/office/drawing/2014/main" id="{6720A5E7-5A98-40D6-9871-8DE467F87EC2}"/>
                  </a:ext>
                </a:extLst>
              </p:cNvPr>
              <p:cNvSpPr/>
              <p:nvPr/>
            </p:nvSpPr>
            <p:spPr bwMode="auto">
              <a:xfrm>
                <a:off x="3811364" y="2472837"/>
                <a:ext cx="1498735" cy="11272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6" name="íŝļïḓe">
                <a:extLst>
                  <a:ext uri="{FF2B5EF4-FFF2-40B4-BE49-F238E27FC236}">
                    <a16:creationId xmlns:a16="http://schemas.microsoft.com/office/drawing/2014/main" id="{EC2DA63B-D613-4E9D-873E-567E10FD5FDB}"/>
                  </a:ext>
                </a:extLst>
              </p:cNvPr>
              <p:cNvSpPr/>
              <p:nvPr/>
            </p:nvSpPr>
            <p:spPr bwMode="auto">
              <a:xfrm>
                <a:off x="3856439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S1iḍé">
                <a:extLst>
                  <a:ext uri="{FF2B5EF4-FFF2-40B4-BE49-F238E27FC236}">
                    <a16:creationId xmlns:a16="http://schemas.microsoft.com/office/drawing/2014/main" id="{E82A97DD-7AD0-4143-B885-0E758820B52C}"/>
                  </a:ext>
                </a:extLst>
              </p:cNvPr>
              <p:cNvSpPr/>
              <p:nvPr/>
            </p:nvSpPr>
            <p:spPr bwMode="auto">
              <a:xfrm>
                <a:off x="3788827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šlïdé">
                <a:extLst>
                  <a:ext uri="{FF2B5EF4-FFF2-40B4-BE49-F238E27FC236}">
                    <a16:creationId xmlns:a16="http://schemas.microsoft.com/office/drawing/2014/main" id="{66CB7163-E28A-478D-9875-1EAE3212412C}"/>
                  </a:ext>
                </a:extLst>
              </p:cNvPr>
              <p:cNvSpPr/>
              <p:nvPr/>
            </p:nvSpPr>
            <p:spPr bwMode="auto">
              <a:xfrm>
                <a:off x="3698677" y="2495375"/>
                <a:ext cx="45075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Slïde">
                <a:extLst>
                  <a:ext uri="{FF2B5EF4-FFF2-40B4-BE49-F238E27FC236}">
                    <a16:creationId xmlns:a16="http://schemas.microsoft.com/office/drawing/2014/main" id="{C6AC2A16-0BE0-4EC7-AC0F-C05073ABF38B}"/>
                  </a:ext>
                </a:extLst>
              </p:cNvPr>
              <p:cNvSpPr/>
              <p:nvPr/>
            </p:nvSpPr>
            <p:spPr bwMode="auto">
              <a:xfrm>
                <a:off x="3935323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îşľïďe">
                <a:extLst>
                  <a:ext uri="{FF2B5EF4-FFF2-40B4-BE49-F238E27FC236}">
                    <a16:creationId xmlns:a16="http://schemas.microsoft.com/office/drawing/2014/main" id="{4D5FE8CE-1F3C-4C9E-964F-64E6734EC577}"/>
                  </a:ext>
                </a:extLst>
              </p:cNvPr>
              <p:cNvSpPr/>
              <p:nvPr/>
            </p:nvSpPr>
            <p:spPr bwMode="auto">
              <a:xfrm>
                <a:off x="4002935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şľíďê">
                <a:extLst>
                  <a:ext uri="{FF2B5EF4-FFF2-40B4-BE49-F238E27FC236}">
                    <a16:creationId xmlns:a16="http://schemas.microsoft.com/office/drawing/2014/main" id="{FB60F925-A2B0-45B8-A36C-022F61B1551A}"/>
                  </a:ext>
                </a:extLst>
              </p:cNvPr>
              <p:cNvSpPr/>
              <p:nvPr/>
            </p:nvSpPr>
            <p:spPr bwMode="auto">
              <a:xfrm>
                <a:off x="4093084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ś1ïdè">
                <a:extLst>
                  <a:ext uri="{FF2B5EF4-FFF2-40B4-BE49-F238E27FC236}">
                    <a16:creationId xmlns:a16="http://schemas.microsoft.com/office/drawing/2014/main" id="{A3828285-87EC-4D5D-90D5-1ED0639305BF}"/>
                  </a:ext>
                </a:extLst>
              </p:cNvPr>
              <p:cNvSpPr/>
              <p:nvPr/>
            </p:nvSpPr>
            <p:spPr bwMode="auto">
              <a:xfrm>
                <a:off x="4160696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ṩḷiḍe">
                <a:extLst>
                  <a:ext uri="{FF2B5EF4-FFF2-40B4-BE49-F238E27FC236}">
                    <a16:creationId xmlns:a16="http://schemas.microsoft.com/office/drawing/2014/main" id="{A0AFE1AA-C3E7-4D8B-BCC3-8ACDFE59E64C}"/>
                  </a:ext>
                </a:extLst>
              </p:cNvPr>
              <p:cNvSpPr/>
              <p:nvPr/>
            </p:nvSpPr>
            <p:spPr bwMode="auto">
              <a:xfrm>
                <a:off x="4239573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ŝ1iďè">
                <a:extLst>
                  <a:ext uri="{FF2B5EF4-FFF2-40B4-BE49-F238E27FC236}">
                    <a16:creationId xmlns:a16="http://schemas.microsoft.com/office/drawing/2014/main" id="{D37BB2FC-0544-450C-B421-62893648B567}"/>
                  </a:ext>
                </a:extLst>
              </p:cNvPr>
              <p:cNvSpPr/>
              <p:nvPr/>
            </p:nvSpPr>
            <p:spPr bwMode="auto">
              <a:xfrm>
                <a:off x="4329722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ṩļíḋê">
                <a:extLst>
                  <a:ext uri="{FF2B5EF4-FFF2-40B4-BE49-F238E27FC236}">
                    <a16:creationId xmlns:a16="http://schemas.microsoft.com/office/drawing/2014/main" id="{0F92822B-7DCD-4264-85C3-7B75190B32C3}"/>
                  </a:ext>
                </a:extLst>
              </p:cNvPr>
              <p:cNvSpPr/>
              <p:nvPr/>
            </p:nvSpPr>
            <p:spPr bwMode="auto">
              <a:xfrm>
                <a:off x="4397334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ṧ1ïdè">
                <a:extLst>
                  <a:ext uri="{FF2B5EF4-FFF2-40B4-BE49-F238E27FC236}">
                    <a16:creationId xmlns:a16="http://schemas.microsoft.com/office/drawing/2014/main" id="{A92C16B7-55BD-435E-918E-E95B1C294D9A}"/>
                  </a:ext>
                </a:extLst>
              </p:cNvPr>
              <p:cNvSpPr/>
              <p:nvPr/>
            </p:nvSpPr>
            <p:spPr bwMode="auto">
              <a:xfrm>
                <a:off x="4464946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ŝḻîḍé">
                <a:extLst>
                  <a:ext uri="{FF2B5EF4-FFF2-40B4-BE49-F238E27FC236}">
                    <a16:creationId xmlns:a16="http://schemas.microsoft.com/office/drawing/2014/main" id="{8B95260C-EC87-4D14-B1BE-895FDA221523}"/>
                  </a:ext>
                </a:extLst>
              </p:cNvPr>
              <p:cNvSpPr/>
              <p:nvPr/>
            </p:nvSpPr>
            <p:spPr bwMode="auto">
              <a:xfrm>
                <a:off x="4543830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şḻïḓé">
                <a:extLst>
                  <a:ext uri="{FF2B5EF4-FFF2-40B4-BE49-F238E27FC236}">
                    <a16:creationId xmlns:a16="http://schemas.microsoft.com/office/drawing/2014/main" id="{8D3DC657-F752-4B3E-89BD-763EA7A02F23}"/>
                  </a:ext>
                </a:extLst>
              </p:cNvPr>
              <p:cNvSpPr/>
              <p:nvPr/>
            </p:nvSpPr>
            <p:spPr bwMode="auto">
              <a:xfrm>
                <a:off x="4633979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śļíďè">
                <a:extLst>
                  <a:ext uri="{FF2B5EF4-FFF2-40B4-BE49-F238E27FC236}">
                    <a16:creationId xmlns:a16="http://schemas.microsoft.com/office/drawing/2014/main" id="{648A64B1-1A53-4527-8871-E171199EECF3}"/>
                  </a:ext>
                </a:extLst>
              </p:cNvPr>
              <p:cNvSpPr/>
              <p:nvPr/>
            </p:nvSpPr>
            <p:spPr bwMode="auto">
              <a:xfrm>
                <a:off x="4701591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ŝ1ïdé">
                <a:extLst>
                  <a:ext uri="{FF2B5EF4-FFF2-40B4-BE49-F238E27FC236}">
                    <a16:creationId xmlns:a16="http://schemas.microsoft.com/office/drawing/2014/main" id="{A1E5002A-21F9-4063-B5CE-86B9971FA9B1}"/>
                  </a:ext>
                </a:extLst>
              </p:cNvPr>
              <p:cNvSpPr/>
              <p:nvPr/>
            </p:nvSpPr>
            <p:spPr bwMode="auto">
              <a:xfrm>
                <a:off x="4769203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s1ídè">
                <a:extLst>
                  <a:ext uri="{FF2B5EF4-FFF2-40B4-BE49-F238E27FC236}">
                    <a16:creationId xmlns:a16="http://schemas.microsoft.com/office/drawing/2014/main" id="{189DEB68-2C62-4580-8E82-9ADA55DB48E8}"/>
                  </a:ext>
                </a:extLst>
              </p:cNvPr>
              <p:cNvSpPr/>
              <p:nvPr/>
            </p:nvSpPr>
            <p:spPr bwMode="auto">
              <a:xfrm>
                <a:off x="4848080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islíďê">
                <a:extLst>
                  <a:ext uri="{FF2B5EF4-FFF2-40B4-BE49-F238E27FC236}">
                    <a16:creationId xmlns:a16="http://schemas.microsoft.com/office/drawing/2014/main" id="{F2D28734-4279-4BCD-942B-37A819FDB2C4}"/>
                  </a:ext>
                </a:extLst>
              </p:cNvPr>
              <p:cNvSpPr/>
              <p:nvPr/>
            </p:nvSpPr>
            <p:spPr bwMode="auto">
              <a:xfrm>
                <a:off x="4938230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ṩlíḑê">
                <a:extLst>
                  <a:ext uri="{FF2B5EF4-FFF2-40B4-BE49-F238E27FC236}">
                    <a16:creationId xmlns:a16="http://schemas.microsoft.com/office/drawing/2014/main" id="{4FEF5799-5434-47F8-9E59-6EC6A2C38826}"/>
                  </a:ext>
                </a:extLst>
              </p:cNvPr>
              <p:cNvSpPr/>
              <p:nvPr/>
            </p:nvSpPr>
            <p:spPr bwMode="auto">
              <a:xfrm>
                <a:off x="5005841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îṥḷïďê">
                <a:extLst>
                  <a:ext uri="{FF2B5EF4-FFF2-40B4-BE49-F238E27FC236}">
                    <a16:creationId xmlns:a16="http://schemas.microsoft.com/office/drawing/2014/main" id="{5C167CA4-0AC9-4DBD-84FF-B22F710FFEE1}"/>
                  </a:ext>
                </a:extLst>
              </p:cNvPr>
              <p:cNvSpPr/>
              <p:nvPr/>
            </p:nvSpPr>
            <p:spPr bwMode="auto">
              <a:xfrm>
                <a:off x="5073453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íṥḻïďè">
                <a:extLst>
                  <a:ext uri="{FF2B5EF4-FFF2-40B4-BE49-F238E27FC236}">
                    <a16:creationId xmlns:a16="http://schemas.microsoft.com/office/drawing/2014/main" id="{FB176255-F583-4FAF-BD90-F30FF639C2D3}"/>
                  </a:ext>
                </a:extLst>
              </p:cNvPr>
              <p:cNvSpPr/>
              <p:nvPr/>
            </p:nvSpPr>
            <p:spPr bwMode="auto">
              <a:xfrm>
                <a:off x="5174875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ṡḷíḍè">
                <a:extLst>
                  <a:ext uri="{FF2B5EF4-FFF2-40B4-BE49-F238E27FC236}">
                    <a16:creationId xmlns:a16="http://schemas.microsoft.com/office/drawing/2014/main" id="{D02CD318-41DD-4891-B972-5982C280F4C7}"/>
                  </a:ext>
                </a:extLst>
              </p:cNvPr>
              <p:cNvSpPr/>
              <p:nvPr/>
            </p:nvSpPr>
            <p:spPr bwMode="auto">
              <a:xfrm>
                <a:off x="5242487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$ḷîḑé">
                <a:extLst>
                  <a:ext uri="{FF2B5EF4-FFF2-40B4-BE49-F238E27FC236}">
                    <a16:creationId xmlns:a16="http://schemas.microsoft.com/office/drawing/2014/main" id="{A3E5B08D-9BFE-4CB3-9A4B-D8432064255D}"/>
                  </a:ext>
                </a:extLst>
              </p:cNvPr>
              <p:cNvSpPr/>
              <p:nvPr/>
            </p:nvSpPr>
            <p:spPr bwMode="auto">
              <a:xfrm>
                <a:off x="5310099" y="2495375"/>
                <a:ext cx="45075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í$ľîdè">
                <a:extLst>
                  <a:ext uri="{FF2B5EF4-FFF2-40B4-BE49-F238E27FC236}">
                    <a16:creationId xmlns:a16="http://schemas.microsoft.com/office/drawing/2014/main" id="{906A5FA3-D7B7-4501-8F99-42498A9F7EFC}"/>
                  </a:ext>
                </a:extLst>
              </p:cNvPr>
              <p:cNvSpPr/>
              <p:nvPr/>
            </p:nvSpPr>
            <p:spPr bwMode="auto">
              <a:xfrm>
                <a:off x="5377711" y="2495375"/>
                <a:ext cx="5634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ṥ1iḍè">
                <a:extLst>
                  <a:ext uri="{FF2B5EF4-FFF2-40B4-BE49-F238E27FC236}">
                    <a16:creationId xmlns:a16="http://schemas.microsoft.com/office/drawing/2014/main" id="{720BAB5F-EAD1-4EAF-8A87-43AB239F27D5}"/>
                  </a:ext>
                </a:extLst>
              </p:cNvPr>
              <p:cNvSpPr/>
              <p:nvPr/>
            </p:nvSpPr>
            <p:spPr bwMode="auto">
              <a:xfrm>
                <a:off x="5479125" y="2472837"/>
                <a:ext cx="281720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lidé">
                <a:extLst>
                  <a:ext uri="{FF2B5EF4-FFF2-40B4-BE49-F238E27FC236}">
                    <a16:creationId xmlns:a16="http://schemas.microsoft.com/office/drawing/2014/main" id="{3A031542-D888-42CE-A684-E3B4AA43479D}"/>
                  </a:ext>
                </a:extLst>
              </p:cNvPr>
              <p:cNvSpPr/>
              <p:nvPr/>
            </p:nvSpPr>
            <p:spPr bwMode="auto">
              <a:xfrm>
                <a:off x="2921144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ṡlïďè">
                <a:extLst>
                  <a:ext uri="{FF2B5EF4-FFF2-40B4-BE49-F238E27FC236}">
                    <a16:creationId xmlns:a16="http://schemas.microsoft.com/office/drawing/2014/main" id="{75BD8360-8BE7-4AC0-840B-ABFA7FCF08EE}"/>
                  </a:ext>
                </a:extLst>
              </p:cNvPr>
              <p:cNvSpPr/>
              <p:nvPr/>
            </p:nvSpPr>
            <p:spPr bwMode="auto">
              <a:xfrm>
                <a:off x="4374797" y="2991195"/>
                <a:ext cx="394407" cy="383134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43" name="图片 42" descr="图片包含 黑暗, 建筑, 大, 游戏机&#10;&#10;描述已自动生成">
            <a:extLst>
              <a:ext uri="{FF2B5EF4-FFF2-40B4-BE49-F238E27FC236}">
                <a16:creationId xmlns:a16="http://schemas.microsoft.com/office/drawing/2014/main" id="{DAC0624F-8469-4601-BDDB-4C7A74F10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" t="28198" r="61526" b="31892"/>
          <a:stretch/>
        </p:blipFill>
        <p:spPr>
          <a:xfrm flipH="1">
            <a:off x="6026235" y="0"/>
            <a:ext cx="3117765" cy="58382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7D0C5C-5602-427C-951D-7FE1D2A8D6D3}"/>
              </a:ext>
            </a:extLst>
          </p:cNvPr>
          <p:cNvSpPr txBox="1"/>
          <p:nvPr/>
        </p:nvSpPr>
        <p:spPr>
          <a:xfrm>
            <a:off x="3565943" y="2458471"/>
            <a:ext cx="4278532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2D3F46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武汉大学要么不办，</a:t>
            </a:r>
            <a:endParaRPr lang="en-US" altLang="zh-CN" sz="2800" b="1" i="0" dirty="0">
              <a:solidFill>
                <a:srgbClr val="2D3F46"/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b="1" i="0" dirty="0">
                <a:solidFill>
                  <a:srgbClr val="2D3F46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要办就办一所有崇高理想，具有一流水准的大学</a:t>
            </a:r>
            <a:r>
              <a:rPr lang="zh-CN" altLang="en-US" sz="2800" b="0" i="0" dirty="0">
                <a:solidFill>
                  <a:srgbClr val="2D3F46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sz="2800" dirty="0">
              <a:solidFill>
                <a:srgbClr val="2D3F4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92F5EE2-AE6E-4CBC-AFC8-3E2BA12196A9}"/>
              </a:ext>
            </a:extLst>
          </p:cNvPr>
          <p:cNvSpPr/>
          <p:nvPr/>
        </p:nvSpPr>
        <p:spPr>
          <a:xfrm>
            <a:off x="499131" y="2283718"/>
            <a:ext cx="2376264" cy="2236232"/>
          </a:xfrm>
          <a:prstGeom prst="ellipse">
            <a:avLst/>
          </a:prstGeom>
          <a:noFill/>
          <a:ln>
            <a:solidFill>
              <a:srgbClr val="2D3F46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32B761F-D618-483A-A489-0AE400E9DD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t="20698" r="22376" b="2283"/>
          <a:stretch/>
        </p:blipFill>
        <p:spPr>
          <a:xfrm>
            <a:off x="683568" y="2108476"/>
            <a:ext cx="2124913" cy="2411474"/>
          </a:xfrm>
          <a:custGeom>
            <a:avLst/>
            <a:gdLst>
              <a:gd name="connsiteX0" fmla="*/ 1012201 w 2124913"/>
              <a:gd name="connsiteY0" fmla="*/ 0 h 2411474"/>
              <a:gd name="connsiteX1" fmla="*/ 2106964 w 2124913"/>
              <a:gd name="connsiteY1" fmla="*/ 736410 h 2411474"/>
              <a:gd name="connsiteX2" fmla="*/ 2124913 w 2124913"/>
              <a:gd name="connsiteY2" fmla="*/ 786178 h 2411474"/>
              <a:gd name="connsiteX3" fmla="*/ 2124913 w 2124913"/>
              <a:gd name="connsiteY3" fmla="*/ 1625296 h 2411474"/>
              <a:gd name="connsiteX4" fmla="*/ 2106964 w 2124913"/>
              <a:gd name="connsiteY4" fmla="*/ 1675064 h 2411474"/>
              <a:gd name="connsiteX5" fmla="*/ 1012201 w 2124913"/>
              <a:gd name="connsiteY5" fmla="*/ 2411474 h 2411474"/>
              <a:gd name="connsiteX6" fmla="*/ 26983 w 2124913"/>
              <a:gd name="connsiteY6" fmla="*/ 1879876 h 2411474"/>
              <a:gd name="connsiteX7" fmla="*/ 0 w 2124913"/>
              <a:gd name="connsiteY7" fmla="*/ 1834802 h 2411474"/>
              <a:gd name="connsiteX8" fmla="*/ 0 w 2124913"/>
              <a:gd name="connsiteY8" fmla="*/ 576672 h 2411474"/>
              <a:gd name="connsiteX9" fmla="*/ 26983 w 2124913"/>
              <a:gd name="connsiteY9" fmla="*/ 531598 h 2411474"/>
              <a:gd name="connsiteX10" fmla="*/ 1012201 w 2124913"/>
              <a:gd name="connsiteY10" fmla="*/ 0 h 241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4913" h="2411474">
                <a:moveTo>
                  <a:pt x="1012201" y="0"/>
                </a:moveTo>
                <a:cubicBezTo>
                  <a:pt x="1504341" y="0"/>
                  <a:pt x="1926595" y="303653"/>
                  <a:pt x="2106964" y="736410"/>
                </a:cubicBezTo>
                <a:lnTo>
                  <a:pt x="2124913" y="786178"/>
                </a:lnTo>
                <a:lnTo>
                  <a:pt x="2124913" y="1625296"/>
                </a:lnTo>
                <a:lnTo>
                  <a:pt x="2106964" y="1675064"/>
                </a:lnTo>
                <a:cubicBezTo>
                  <a:pt x="1926595" y="2107821"/>
                  <a:pt x="1504341" y="2411474"/>
                  <a:pt x="1012201" y="2411474"/>
                </a:cubicBezTo>
                <a:cubicBezTo>
                  <a:pt x="602084" y="2411474"/>
                  <a:pt x="240499" y="2200604"/>
                  <a:pt x="26983" y="1879876"/>
                </a:cubicBezTo>
                <a:lnTo>
                  <a:pt x="0" y="1834802"/>
                </a:lnTo>
                <a:lnTo>
                  <a:pt x="0" y="576672"/>
                </a:lnTo>
                <a:lnTo>
                  <a:pt x="26983" y="531598"/>
                </a:lnTo>
                <a:cubicBezTo>
                  <a:pt x="240499" y="210870"/>
                  <a:pt x="602084" y="0"/>
                  <a:pt x="1012201" y="0"/>
                </a:cubicBezTo>
                <a:close/>
              </a:path>
            </a:pathLst>
          </a:cu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2CDB6D0-A8E5-4EDD-91CD-7A14485CD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r="22376" b="30562"/>
          <a:stretch/>
        </p:blipFill>
        <p:spPr>
          <a:xfrm>
            <a:off x="683568" y="1484700"/>
            <a:ext cx="2124913" cy="21741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50F661B-2B6F-4BB8-AED6-8ADD5921684C}"/>
              </a:ext>
            </a:extLst>
          </p:cNvPr>
          <p:cNvSpPr/>
          <p:nvPr/>
        </p:nvSpPr>
        <p:spPr>
          <a:xfrm>
            <a:off x="3266307" y="2017276"/>
            <a:ext cx="4685544" cy="2174100"/>
          </a:xfrm>
          <a:prstGeom prst="wedgeRectCallout">
            <a:avLst>
              <a:gd name="adj1" fmla="val -57804"/>
              <a:gd name="adj2" fmla="val -26758"/>
            </a:avLst>
          </a:prstGeom>
          <a:noFill/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52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矩形 303">
            <a:extLst>
              <a:ext uri="{FF2B5EF4-FFF2-40B4-BE49-F238E27FC236}">
                <a16:creationId xmlns:a16="http://schemas.microsoft.com/office/drawing/2014/main" id="{31F86BE7-12A7-4D46-AC8B-A6186C39A7AD}"/>
              </a:ext>
            </a:extLst>
          </p:cNvPr>
          <p:cNvSpPr/>
          <p:nvPr/>
        </p:nvSpPr>
        <p:spPr>
          <a:xfrm>
            <a:off x="3701213" y="1557134"/>
            <a:ext cx="1715909" cy="3380759"/>
          </a:xfrm>
          <a:prstGeom prst="rect">
            <a:avLst/>
          </a:prstGeom>
          <a:gradFill>
            <a:gsLst>
              <a:gs pos="100000">
                <a:srgbClr val="D3CDB7">
                  <a:alpha val="70000"/>
                </a:srgbClr>
              </a:gs>
              <a:gs pos="50000">
                <a:srgbClr val="D3CDB7">
                  <a:alpha val="30000"/>
                </a:srgbClr>
              </a:gs>
              <a:gs pos="0">
                <a:srgbClr val="D3CDB7">
                  <a:alpha val="0"/>
                </a:srgbClr>
              </a:gs>
            </a:gsLst>
            <a:lin ang="5400000" scaled="1"/>
          </a:gradFill>
          <a:ln>
            <a:solidFill>
              <a:srgbClr val="D3CDB7"/>
            </a:solidFill>
          </a:ln>
          <a:scene3d>
            <a:camera prst="orthographicFron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6465A9C3-BD0F-492B-B485-DA14BAF78D4A}"/>
              </a:ext>
            </a:extLst>
          </p:cNvPr>
          <p:cNvSpPr/>
          <p:nvPr/>
        </p:nvSpPr>
        <p:spPr>
          <a:xfrm>
            <a:off x="1932379" y="1528510"/>
            <a:ext cx="1772431" cy="3409384"/>
          </a:xfrm>
          <a:prstGeom prst="rect">
            <a:avLst/>
          </a:prstGeom>
          <a:gradFill>
            <a:gsLst>
              <a:gs pos="100000">
                <a:srgbClr val="D3CDB7">
                  <a:alpha val="70000"/>
                </a:srgbClr>
              </a:gs>
              <a:gs pos="50000">
                <a:srgbClr val="D3CDB7">
                  <a:alpha val="30000"/>
                </a:srgbClr>
              </a:gs>
              <a:gs pos="0">
                <a:srgbClr val="D3CDB7">
                  <a:alpha val="0"/>
                </a:srgbClr>
              </a:gs>
            </a:gsLst>
            <a:lin ang="5400000" scaled="1"/>
          </a:gradFill>
          <a:ln>
            <a:solidFill>
              <a:srgbClr val="D3CDB7"/>
            </a:solidFill>
          </a:ln>
          <a:scene3d>
            <a:camera prst="perspectiveRight"/>
            <a:lightRig rig="contrasting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F433D5A1-FDA4-44AD-89DF-64B0A92C35FF}"/>
              </a:ext>
            </a:extLst>
          </p:cNvPr>
          <p:cNvSpPr/>
          <p:nvPr/>
        </p:nvSpPr>
        <p:spPr>
          <a:xfrm>
            <a:off x="5413526" y="1528509"/>
            <a:ext cx="1772431" cy="3409383"/>
          </a:xfrm>
          <a:prstGeom prst="rect">
            <a:avLst/>
          </a:prstGeom>
          <a:gradFill>
            <a:gsLst>
              <a:gs pos="100000">
                <a:srgbClr val="D3CDB7">
                  <a:alpha val="70000"/>
                </a:srgbClr>
              </a:gs>
              <a:gs pos="50000">
                <a:srgbClr val="D3CDB7">
                  <a:alpha val="30000"/>
                </a:srgbClr>
              </a:gs>
              <a:gs pos="0">
                <a:srgbClr val="D3CDB7">
                  <a:alpha val="0"/>
                </a:srgbClr>
              </a:gs>
            </a:gsLst>
            <a:lin ang="5400000" scaled="1"/>
          </a:gradFill>
          <a:ln>
            <a:solidFill>
              <a:srgbClr val="D3CDB7"/>
            </a:solidFill>
          </a:ln>
          <a:scene3d>
            <a:camera prst="perspectiveLeft">
              <a:rot lat="0" lon="1200001" rev="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BACACFD6-8561-46E7-B5C5-8DFA425D8EF0}"/>
              </a:ext>
            </a:extLst>
          </p:cNvPr>
          <p:cNvSpPr/>
          <p:nvPr/>
        </p:nvSpPr>
        <p:spPr>
          <a:xfrm>
            <a:off x="42826" y="1457293"/>
            <a:ext cx="1928719" cy="3480600"/>
          </a:xfrm>
          <a:prstGeom prst="rect">
            <a:avLst/>
          </a:prstGeom>
          <a:gradFill flip="none" rotWithShape="1">
            <a:gsLst>
              <a:gs pos="100000">
                <a:srgbClr val="D3CDB7">
                  <a:alpha val="70000"/>
                </a:srgbClr>
              </a:gs>
              <a:gs pos="50000">
                <a:srgbClr val="D3CDB7">
                  <a:alpha val="30000"/>
                </a:srgbClr>
              </a:gs>
              <a:gs pos="0">
                <a:srgbClr val="D3CDB7">
                  <a:alpha val="0"/>
                </a:srgbClr>
              </a:gs>
            </a:gsLst>
            <a:lin ang="5400000" scaled="1"/>
            <a:tileRect/>
          </a:gradFill>
          <a:ln>
            <a:solidFill>
              <a:srgbClr val="D3CDB7"/>
            </a:solidFill>
          </a:ln>
          <a:scene3d>
            <a:camera prst="perspectiveRight">
              <a:rot lat="0" lon="20099999" rev="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276CB657-1EFA-4B46-A571-02FC3FC52C5F}"/>
              </a:ext>
            </a:extLst>
          </p:cNvPr>
          <p:cNvSpPr/>
          <p:nvPr/>
        </p:nvSpPr>
        <p:spPr>
          <a:xfrm>
            <a:off x="7114988" y="1457294"/>
            <a:ext cx="1928719" cy="3480598"/>
          </a:xfrm>
          <a:prstGeom prst="rect">
            <a:avLst/>
          </a:prstGeom>
          <a:gradFill>
            <a:gsLst>
              <a:gs pos="100000">
                <a:srgbClr val="D3CDB7">
                  <a:alpha val="70000"/>
                </a:srgbClr>
              </a:gs>
              <a:gs pos="50000">
                <a:srgbClr val="D3CDB7">
                  <a:alpha val="30000"/>
                </a:srgbClr>
              </a:gs>
              <a:gs pos="0">
                <a:srgbClr val="D3CDB7">
                  <a:alpha val="0"/>
                </a:srgbClr>
              </a:gs>
            </a:gsLst>
            <a:lin ang="5400000" scaled="1"/>
          </a:gradFill>
          <a:ln>
            <a:solidFill>
              <a:srgbClr val="D3CDB7"/>
            </a:solidFill>
          </a:ln>
          <a:scene3d>
            <a:camera prst="perspectiveLeft">
              <a:rot lat="0" lon="1500000" rev="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5F61039-6CEA-4E55-80E5-8EF0E0EF7A25}"/>
              </a:ext>
            </a:extLst>
          </p:cNvPr>
          <p:cNvSpPr/>
          <p:nvPr/>
        </p:nvSpPr>
        <p:spPr>
          <a:xfrm>
            <a:off x="3701213" y="1557134"/>
            <a:ext cx="1715909" cy="18860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0AC5A9F0-EE95-4705-9027-8A096014AB9F}"/>
              </a:ext>
            </a:extLst>
          </p:cNvPr>
          <p:cNvSpPr/>
          <p:nvPr/>
        </p:nvSpPr>
        <p:spPr>
          <a:xfrm>
            <a:off x="1932379" y="1528510"/>
            <a:ext cx="1772431" cy="1948134"/>
          </a:xfrm>
          <a:prstGeom prst="rect">
            <a:avLst/>
          </a:prstGeom>
          <a:noFill/>
          <a:ln>
            <a:noFill/>
          </a:ln>
          <a:scene3d>
            <a:camera prst="perspectiveRigh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7998B658-4ED7-49FE-AF9E-AD6E065E01A0}"/>
              </a:ext>
            </a:extLst>
          </p:cNvPr>
          <p:cNvSpPr/>
          <p:nvPr/>
        </p:nvSpPr>
        <p:spPr>
          <a:xfrm>
            <a:off x="5413526" y="1528510"/>
            <a:ext cx="1772431" cy="1948134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281BD71E-BB93-42CC-8B33-B988AA7280EB}"/>
              </a:ext>
            </a:extLst>
          </p:cNvPr>
          <p:cNvSpPr/>
          <p:nvPr/>
        </p:nvSpPr>
        <p:spPr>
          <a:xfrm>
            <a:off x="74629" y="1457294"/>
            <a:ext cx="1928719" cy="2090565"/>
          </a:xfrm>
          <a:prstGeom prst="rect">
            <a:avLst/>
          </a:prstGeom>
          <a:noFill/>
          <a:ln>
            <a:noFill/>
          </a:ln>
          <a:scene3d>
            <a:camera prst="perspectiveRight">
              <a:rot lat="0" lon="2009999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F3F21149-1760-4805-B0D7-3015F22B5F5C}"/>
              </a:ext>
            </a:extLst>
          </p:cNvPr>
          <p:cNvSpPr/>
          <p:nvPr/>
        </p:nvSpPr>
        <p:spPr>
          <a:xfrm>
            <a:off x="7114988" y="1457294"/>
            <a:ext cx="1928719" cy="2090565"/>
          </a:xfrm>
          <a:prstGeom prst="rect">
            <a:avLst/>
          </a:prstGeom>
          <a:noFill/>
          <a:ln>
            <a:noFill/>
          </a:ln>
          <a:scene3d>
            <a:camera prst="perspectiveLeft">
              <a:rot lat="0" lon="15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15" name="椭圆 314">
            <a:extLst>
              <a:ext uri="{FF2B5EF4-FFF2-40B4-BE49-F238E27FC236}">
                <a16:creationId xmlns:a16="http://schemas.microsoft.com/office/drawing/2014/main" id="{F3A03542-F7A9-4C2F-8FD4-DB00C814D9D6}"/>
              </a:ext>
            </a:extLst>
          </p:cNvPr>
          <p:cNvSpPr/>
          <p:nvPr/>
        </p:nvSpPr>
        <p:spPr>
          <a:xfrm>
            <a:off x="2392629" y="1709918"/>
            <a:ext cx="851932" cy="777021"/>
          </a:xfrm>
          <a:prstGeom prst="ellipse">
            <a:avLst/>
          </a:prstGeom>
          <a:solidFill>
            <a:srgbClr val="B6AC88"/>
          </a:solidFill>
          <a:ln w="1284" cap="flat">
            <a:noFill/>
            <a:prstDash val="solid"/>
            <a:miter/>
          </a:ln>
          <a:scene3d>
            <a:camera prst="perspectiveRight"/>
            <a:lightRig rig="contrasting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7" name="椭圆 316">
            <a:extLst>
              <a:ext uri="{FF2B5EF4-FFF2-40B4-BE49-F238E27FC236}">
                <a16:creationId xmlns:a16="http://schemas.microsoft.com/office/drawing/2014/main" id="{490FD16F-C3E5-425C-95B0-210667A73431}"/>
              </a:ext>
            </a:extLst>
          </p:cNvPr>
          <p:cNvSpPr/>
          <p:nvPr/>
        </p:nvSpPr>
        <p:spPr>
          <a:xfrm>
            <a:off x="5873775" y="1709918"/>
            <a:ext cx="851932" cy="777021"/>
          </a:xfrm>
          <a:prstGeom prst="ellipse">
            <a:avLst/>
          </a:prstGeom>
          <a:solidFill>
            <a:srgbClr val="B6AC88"/>
          </a:solidFill>
          <a:ln w="1284" cap="flat">
            <a:noFill/>
            <a:prstDash val="solid"/>
            <a:miter/>
          </a:ln>
          <a:scene3d>
            <a:camera prst="perspectiveLef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18" name="椭圆 317">
            <a:extLst>
              <a:ext uri="{FF2B5EF4-FFF2-40B4-BE49-F238E27FC236}">
                <a16:creationId xmlns:a16="http://schemas.microsoft.com/office/drawing/2014/main" id="{18456A08-5458-471B-BCA4-19E023C244AA}"/>
              </a:ext>
            </a:extLst>
          </p:cNvPr>
          <p:cNvSpPr/>
          <p:nvPr/>
        </p:nvSpPr>
        <p:spPr>
          <a:xfrm>
            <a:off x="7653381" y="1709918"/>
            <a:ext cx="851932" cy="777021"/>
          </a:xfrm>
          <a:prstGeom prst="ellipse">
            <a:avLst/>
          </a:prstGeom>
          <a:solidFill>
            <a:srgbClr val="B6AC88"/>
          </a:solidFill>
          <a:ln w="1581" cap="flat">
            <a:noFill/>
            <a:prstDash val="solid"/>
            <a:miter/>
          </a:ln>
          <a:scene3d>
            <a:camera prst="perspectiveLeft">
              <a:rot lat="0" lon="1500000" rev="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2188D4EA-9FAC-4E16-B5D2-C94E0671E690}"/>
              </a:ext>
            </a:extLst>
          </p:cNvPr>
          <p:cNvGrpSpPr/>
          <p:nvPr/>
        </p:nvGrpSpPr>
        <p:grpSpPr>
          <a:xfrm>
            <a:off x="475648" y="2674694"/>
            <a:ext cx="1126681" cy="485809"/>
            <a:chOff x="1082540" y="4190933"/>
            <a:chExt cx="1370148" cy="647743"/>
          </a:xfrm>
          <a:scene3d>
            <a:camera prst="perspectiveRight">
              <a:rot lat="0" lon="20099999" rev="0"/>
            </a:camera>
            <a:lightRig rig="contrasting" dir="t"/>
          </a:scene3d>
        </p:grpSpPr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16086E0D-CF0F-4065-992A-31010C46C264}"/>
                </a:ext>
              </a:extLst>
            </p:cNvPr>
            <p:cNvSpPr/>
            <p:nvPr/>
          </p:nvSpPr>
          <p:spPr>
            <a:xfrm>
              <a:off x="1082540" y="4190933"/>
              <a:ext cx="1370148" cy="380116"/>
            </a:xfrm>
            <a:prstGeom prst="rect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</a:t>
              </a:r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ED886912-E7FF-40C8-84E3-D917080554F3}"/>
                </a:ext>
              </a:extLst>
            </p:cNvPr>
            <p:cNvSpPr/>
            <p:nvPr/>
          </p:nvSpPr>
          <p:spPr>
            <a:xfrm>
              <a:off x="1082540" y="4627762"/>
              <a:ext cx="1370148" cy="210914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9E76C1C8-27C0-4DFD-AA83-082FD3FD11B2}"/>
              </a:ext>
            </a:extLst>
          </p:cNvPr>
          <p:cNvGrpSpPr/>
          <p:nvPr/>
        </p:nvGrpSpPr>
        <p:grpSpPr>
          <a:xfrm>
            <a:off x="2255254" y="2674689"/>
            <a:ext cx="1126681" cy="485803"/>
            <a:chOff x="1082540" y="4190939"/>
            <a:chExt cx="1370148" cy="647737"/>
          </a:xfrm>
          <a:scene3d>
            <a:camera prst="perspectiveRight"/>
            <a:lightRig rig="contrasting" dir="t"/>
          </a:scene3d>
        </p:grpSpPr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5278C63D-AB64-435D-85B8-07542C1A6604}"/>
                </a:ext>
              </a:extLst>
            </p:cNvPr>
            <p:cNvSpPr/>
            <p:nvPr/>
          </p:nvSpPr>
          <p:spPr>
            <a:xfrm>
              <a:off x="1082540" y="4190939"/>
              <a:ext cx="1370148" cy="380117"/>
            </a:xfrm>
            <a:prstGeom prst="rect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</a:t>
              </a:r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FF995A30-51A2-491A-BA5D-67619E19D913}"/>
                </a:ext>
              </a:extLst>
            </p:cNvPr>
            <p:cNvSpPr/>
            <p:nvPr/>
          </p:nvSpPr>
          <p:spPr>
            <a:xfrm>
              <a:off x="1082540" y="4627762"/>
              <a:ext cx="1370148" cy="210914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BBD316B2-5573-417C-93C3-35655A92741B}"/>
              </a:ext>
            </a:extLst>
          </p:cNvPr>
          <p:cNvGrpSpPr/>
          <p:nvPr/>
        </p:nvGrpSpPr>
        <p:grpSpPr>
          <a:xfrm>
            <a:off x="5736400" y="2674689"/>
            <a:ext cx="1126681" cy="485803"/>
            <a:chOff x="1082540" y="4190939"/>
            <a:chExt cx="1370148" cy="647737"/>
          </a:xfrm>
          <a:scene3d>
            <a:camera prst="perspectiveLeft"/>
            <a:lightRig rig="contrasting" dir="t"/>
          </a:scene3d>
        </p:grpSpPr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4DBBB576-ADE1-4C0B-AF08-63C4ADA2EFE7}"/>
                </a:ext>
              </a:extLst>
            </p:cNvPr>
            <p:cNvSpPr/>
            <p:nvPr/>
          </p:nvSpPr>
          <p:spPr>
            <a:xfrm>
              <a:off x="1082540" y="4190939"/>
              <a:ext cx="1370148" cy="380117"/>
            </a:xfrm>
            <a:prstGeom prst="rect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</a:t>
              </a:r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37B7AD68-D51E-4AD7-9FD1-BC2F8BE936CF}"/>
                </a:ext>
              </a:extLst>
            </p:cNvPr>
            <p:cNvSpPr/>
            <p:nvPr/>
          </p:nvSpPr>
          <p:spPr>
            <a:xfrm>
              <a:off x="1082540" y="4627762"/>
              <a:ext cx="1370148" cy="210914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6C6853D8-E46F-434F-8EE1-6FDD00311FD8}"/>
              </a:ext>
            </a:extLst>
          </p:cNvPr>
          <p:cNvGrpSpPr/>
          <p:nvPr/>
        </p:nvGrpSpPr>
        <p:grpSpPr>
          <a:xfrm>
            <a:off x="7516006" y="2674689"/>
            <a:ext cx="1126681" cy="485803"/>
            <a:chOff x="1082540" y="4190939"/>
            <a:chExt cx="1370148" cy="647737"/>
          </a:xfrm>
          <a:scene3d>
            <a:camera prst="perspectiveLeft">
              <a:rot lat="0" lon="1500000" rev="0"/>
            </a:camera>
            <a:lightRig rig="contrasting" dir="t"/>
          </a:scene3d>
        </p:grpSpPr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013A953D-EEBD-4009-8BD6-C79B5648558B}"/>
                </a:ext>
              </a:extLst>
            </p:cNvPr>
            <p:cNvSpPr/>
            <p:nvPr/>
          </p:nvSpPr>
          <p:spPr>
            <a:xfrm>
              <a:off x="1082540" y="4190939"/>
              <a:ext cx="1370148" cy="380117"/>
            </a:xfrm>
            <a:prstGeom prst="rect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</a:t>
              </a: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5EE365FF-1F54-4945-ABF8-BEF3EBD87549}"/>
                </a:ext>
              </a:extLst>
            </p:cNvPr>
            <p:cNvSpPr/>
            <p:nvPr/>
          </p:nvSpPr>
          <p:spPr>
            <a:xfrm>
              <a:off x="1082540" y="4627762"/>
              <a:ext cx="1370148" cy="210914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314" name="椭圆 313">
            <a:extLst>
              <a:ext uri="{FF2B5EF4-FFF2-40B4-BE49-F238E27FC236}">
                <a16:creationId xmlns:a16="http://schemas.microsoft.com/office/drawing/2014/main" id="{94FCD3D8-DD1D-4F3F-BA27-B63EF33515EC}"/>
              </a:ext>
            </a:extLst>
          </p:cNvPr>
          <p:cNvSpPr/>
          <p:nvPr/>
        </p:nvSpPr>
        <p:spPr>
          <a:xfrm>
            <a:off x="613023" y="1709918"/>
            <a:ext cx="851932" cy="777021"/>
          </a:xfrm>
          <a:prstGeom prst="ellipse">
            <a:avLst/>
          </a:prstGeom>
          <a:solidFill>
            <a:srgbClr val="B6AC88"/>
          </a:solidFill>
          <a:ln w="1581" cap="flat">
            <a:noFill/>
            <a:prstDash val="solid"/>
            <a:miter/>
          </a:ln>
          <a:scene3d>
            <a:camera prst="perspectiveRight">
              <a:rot lat="0" lon="20099996" rev="0"/>
            </a:camera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4AE26E05-3CBB-4B31-8937-DACC8BD8F37B}"/>
              </a:ext>
            </a:extLst>
          </p:cNvPr>
          <p:cNvGrpSpPr/>
          <p:nvPr/>
        </p:nvGrpSpPr>
        <p:grpSpPr>
          <a:xfrm>
            <a:off x="107504" y="201380"/>
            <a:ext cx="9145016" cy="700003"/>
            <a:chOff x="-14063" y="-36424"/>
            <a:chExt cx="11939362" cy="929584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81AE5D7-1D08-4642-BB25-00C12771513E}"/>
                </a:ext>
              </a:extLst>
            </p:cNvPr>
            <p:cNvCxnSpPr>
              <a:cxnSpLocks/>
            </p:cNvCxnSpPr>
            <p:nvPr/>
          </p:nvCxnSpPr>
          <p:spPr>
            <a:xfrm>
              <a:off x="42543" y="773758"/>
              <a:ext cx="11882756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54CC458C-0C5E-46C8-9EA0-21F6453F66D8}"/>
                </a:ext>
              </a:extLst>
            </p:cNvPr>
            <p:cNvSpPr txBox="1"/>
            <p:nvPr/>
          </p:nvSpPr>
          <p:spPr>
            <a:xfrm>
              <a:off x="1593598" y="116596"/>
              <a:ext cx="4569521" cy="776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2F712D3-447D-4369-A91D-C14404C1B015}"/>
                </a:ext>
              </a:extLst>
            </p:cNvPr>
            <p:cNvGrpSpPr/>
            <p:nvPr/>
          </p:nvGrpSpPr>
          <p:grpSpPr>
            <a:xfrm>
              <a:off x="-14063" y="-36424"/>
              <a:ext cx="1330257" cy="810182"/>
              <a:chOff x="2459125" y="1267090"/>
              <a:chExt cx="4237015" cy="2580520"/>
            </a:xfrm>
          </p:grpSpPr>
          <p:sp>
            <p:nvSpPr>
              <p:cNvPr id="107" name="ïslíḍê">
                <a:extLst>
                  <a:ext uri="{FF2B5EF4-FFF2-40B4-BE49-F238E27FC236}">
                    <a16:creationId xmlns:a16="http://schemas.microsoft.com/office/drawing/2014/main" id="{0B96CC8B-7B22-460D-8CF2-5CF06349B1C8}"/>
                  </a:ext>
                </a:extLst>
              </p:cNvPr>
              <p:cNvSpPr/>
              <p:nvPr/>
            </p:nvSpPr>
            <p:spPr bwMode="auto">
              <a:xfrm>
                <a:off x="3597263" y="1267090"/>
                <a:ext cx="1949481" cy="1036714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8" name="íṡļïdê">
                <a:extLst>
                  <a:ext uri="{FF2B5EF4-FFF2-40B4-BE49-F238E27FC236}">
                    <a16:creationId xmlns:a16="http://schemas.microsoft.com/office/drawing/2014/main" id="{AAA0D903-75AE-4F65-A410-0EFAC864CE23}"/>
                  </a:ext>
                </a:extLst>
              </p:cNvPr>
              <p:cNvSpPr/>
              <p:nvPr/>
            </p:nvSpPr>
            <p:spPr bwMode="auto">
              <a:xfrm>
                <a:off x="2459125" y="2134778"/>
                <a:ext cx="4237015" cy="1712832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9" name="iş1ïďe">
                <a:extLst>
                  <a:ext uri="{FF2B5EF4-FFF2-40B4-BE49-F238E27FC236}">
                    <a16:creationId xmlns:a16="http://schemas.microsoft.com/office/drawing/2014/main" id="{16FD77ED-2D9C-43E9-A216-5C9DCF450980}"/>
                  </a:ext>
                </a:extLst>
              </p:cNvPr>
              <p:cNvSpPr/>
              <p:nvPr/>
            </p:nvSpPr>
            <p:spPr bwMode="auto">
              <a:xfrm>
                <a:off x="2526737" y="2213655"/>
                <a:ext cx="4101791" cy="1419848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ṩḷíḍé">
                <a:extLst>
                  <a:ext uri="{FF2B5EF4-FFF2-40B4-BE49-F238E27FC236}">
                    <a16:creationId xmlns:a16="http://schemas.microsoft.com/office/drawing/2014/main" id="{379B545D-080C-4431-8BD9-EE45E48C9B2A}"/>
                  </a:ext>
                </a:extLst>
              </p:cNvPr>
              <p:cNvSpPr/>
              <p:nvPr/>
            </p:nvSpPr>
            <p:spPr bwMode="auto">
              <a:xfrm>
                <a:off x="5659424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śľíḍè">
                <a:extLst>
                  <a:ext uri="{FF2B5EF4-FFF2-40B4-BE49-F238E27FC236}">
                    <a16:creationId xmlns:a16="http://schemas.microsoft.com/office/drawing/2014/main" id="{0C84D669-A8E0-4FC8-AD42-67D744DF122F}"/>
                  </a:ext>
                </a:extLst>
              </p:cNvPr>
              <p:cNvSpPr/>
              <p:nvPr/>
            </p:nvSpPr>
            <p:spPr bwMode="auto">
              <a:xfrm>
                <a:off x="3349353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$ḻîḋè">
                <a:extLst>
                  <a:ext uri="{FF2B5EF4-FFF2-40B4-BE49-F238E27FC236}">
                    <a16:creationId xmlns:a16="http://schemas.microsoft.com/office/drawing/2014/main" id="{397E7FB7-82F7-4A6D-B1AD-892325524706}"/>
                  </a:ext>
                </a:extLst>
              </p:cNvPr>
              <p:cNvSpPr/>
              <p:nvPr/>
            </p:nvSpPr>
            <p:spPr bwMode="auto">
              <a:xfrm>
                <a:off x="6087632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ṣļíḋe">
                <a:extLst>
                  <a:ext uri="{FF2B5EF4-FFF2-40B4-BE49-F238E27FC236}">
                    <a16:creationId xmlns:a16="http://schemas.microsoft.com/office/drawing/2014/main" id="{F0D1CC29-9F09-4020-85E2-B1EF3E416537}"/>
                  </a:ext>
                </a:extLst>
              </p:cNvPr>
              <p:cNvSpPr/>
              <p:nvPr/>
            </p:nvSpPr>
            <p:spPr bwMode="auto">
              <a:xfrm>
                <a:off x="3135245" y="2991195"/>
                <a:ext cx="112687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ṩḷiḓé">
                <a:extLst>
                  <a:ext uri="{FF2B5EF4-FFF2-40B4-BE49-F238E27FC236}">
                    <a16:creationId xmlns:a16="http://schemas.microsoft.com/office/drawing/2014/main" id="{C9C71AAB-7DD8-42BD-BDAD-438AFD58260A}"/>
                  </a:ext>
                </a:extLst>
              </p:cNvPr>
              <p:cNvSpPr/>
              <p:nvPr/>
            </p:nvSpPr>
            <p:spPr bwMode="auto">
              <a:xfrm>
                <a:off x="5873532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Sľiḍè">
                <a:extLst>
                  <a:ext uri="{FF2B5EF4-FFF2-40B4-BE49-F238E27FC236}">
                    <a16:creationId xmlns:a16="http://schemas.microsoft.com/office/drawing/2014/main" id="{6D79ECEA-1D00-4194-A328-839F7D49D5B5}"/>
                  </a:ext>
                </a:extLst>
              </p:cNvPr>
              <p:cNvSpPr/>
              <p:nvPr/>
            </p:nvSpPr>
            <p:spPr bwMode="auto">
              <a:xfrm>
                <a:off x="2808457" y="2777087"/>
                <a:ext cx="3515821" cy="22537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ṩḷîḍe">
                <a:extLst>
                  <a:ext uri="{FF2B5EF4-FFF2-40B4-BE49-F238E27FC236}">
                    <a16:creationId xmlns:a16="http://schemas.microsoft.com/office/drawing/2014/main" id="{45CB4AAA-EE36-44D3-9082-F3C2862CF9F6}"/>
                  </a:ext>
                </a:extLst>
              </p:cNvPr>
              <p:cNvSpPr/>
              <p:nvPr/>
            </p:nvSpPr>
            <p:spPr bwMode="auto">
              <a:xfrm>
                <a:off x="2808457" y="2867236"/>
                <a:ext cx="822615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šḻiḑê">
                <a:extLst>
                  <a:ext uri="{FF2B5EF4-FFF2-40B4-BE49-F238E27FC236}">
                    <a16:creationId xmlns:a16="http://schemas.microsoft.com/office/drawing/2014/main" id="{AC48217C-4611-480D-A042-6F87FDF91954}"/>
                  </a:ext>
                </a:extLst>
              </p:cNvPr>
              <p:cNvSpPr/>
              <p:nvPr/>
            </p:nvSpPr>
            <p:spPr bwMode="auto">
              <a:xfrm>
                <a:off x="3698677" y="2867236"/>
                <a:ext cx="30425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ṩļïďè">
                <a:extLst>
                  <a:ext uri="{FF2B5EF4-FFF2-40B4-BE49-F238E27FC236}">
                    <a16:creationId xmlns:a16="http://schemas.microsoft.com/office/drawing/2014/main" id="{5C9ED19A-0130-48F0-AB9F-9B59A7FDB8C7}"/>
                  </a:ext>
                </a:extLst>
              </p:cNvPr>
              <p:cNvSpPr/>
              <p:nvPr/>
            </p:nvSpPr>
            <p:spPr bwMode="auto">
              <a:xfrm>
                <a:off x="4138159" y="2867236"/>
                <a:ext cx="405672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ṥlïḋê">
                <a:extLst>
                  <a:ext uri="{FF2B5EF4-FFF2-40B4-BE49-F238E27FC236}">
                    <a16:creationId xmlns:a16="http://schemas.microsoft.com/office/drawing/2014/main" id="{A6D04D16-7C33-4072-BFC7-B3446394D83B}"/>
                  </a:ext>
                </a:extLst>
              </p:cNvPr>
              <p:cNvSpPr/>
              <p:nvPr/>
            </p:nvSpPr>
            <p:spPr bwMode="auto">
              <a:xfrm>
                <a:off x="4611442" y="2867236"/>
                <a:ext cx="39440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ṧľïdè">
                <a:extLst>
                  <a:ext uri="{FF2B5EF4-FFF2-40B4-BE49-F238E27FC236}">
                    <a16:creationId xmlns:a16="http://schemas.microsoft.com/office/drawing/2014/main" id="{B717A35D-68BE-47BB-8328-AB87DB3D5249}"/>
                  </a:ext>
                </a:extLst>
              </p:cNvPr>
              <p:cNvSpPr/>
              <p:nvPr/>
            </p:nvSpPr>
            <p:spPr bwMode="auto">
              <a:xfrm>
                <a:off x="5152338" y="2867236"/>
                <a:ext cx="30425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iSḷîḓê">
                <a:extLst>
                  <a:ext uri="{FF2B5EF4-FFF2-40B4-BE49-F238E27FC236}">
                    <a16:creationId xmlns:a16="http://schemas.microsoft.com/office/drawing/2014/main" id="{D9391933-DB03-4D7F-81D0-C8F936EDFAEE}"/>
                  </a:ext>
                </a:extLst>
              </p:cNvPr>
              <p:cNvSpPr/>
              <p:nvPr/>
            </p:nvSpPr>
            <p:spPr bwMode="auto">
              <a:xfrm>
                <a:off x="5524200" y="2867236"/>
                <a:ext cx="800078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ślíďè">
                <a:extLst>
                  <a:ext uri="{FF2B5EF4-FFF2-40B4-BE49-F238E27FC236}">
                    <a16:creationId xmlns:a16="http://schemas.microsoft.com/office/drawing/2014/main" id="{F6365986-BA3E-42B2-A1DA-0BE5879567B5}"/>
                  </a:ext>
                </a:extLst>
              </p:cNvPr>
              <p:cNvSpPr/>
              <p:nvPr/>
            </p:nvSpPr>
            <p:spPr bwMode="auto">
              <a:xfrm>
                <a:off x="5050916" y="2867236"/>
                <a:ext cx="56347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Sḻïḍè">
                <a:extLst>
                  <a:ext uri="{FF2B5EF4-FFF2-40B4-BE49-F238E27FC236}">
                    <a16:creationId xmlns:a16="http://schemas.microsoft.com/office/drawing/2014/main" id="{7D189C72-94D1-477A-B60D-50732C12C14C}"/>
                  </a:ext>
                </a:extLst>
              </p:cNvPr>
              <p:cNvSpPr/>
              <p:nvPr/>
            </p:nvSpPr>
            <p:spPr bwMode="auto">
              <a:xfrm>
                <a:off x="4048009" y="2867236"/>
                <a:ext cx="45075" cy="33809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ṡliḑê">
                <a:extLst>
                  <a:ext uri="{FF2B5EF4-FFF2-40B4-BE49-F238E27FC236}">
                    <a16:creationId xmlns:a16="http://schemas.microsoft.com/office/drawing/2014/main" id="{0FED59EE-B79F-4329-863D-ADA6E87A1836}"/>
                  </a:ext>
                </a:extLst>
              </p:cNvPr>
              <p:cNvSpPr/>
              <p:nvPr/>
            </p:nvSpPr>
            <p:spPr bwMode="auto">
              <a:xfrm>
                <a:off x="4138159" y="2236193"/>
                <a:ext cx="191571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slïďé">
                <a:extLst>
                  <a:ext uri="{FF2B5EF4-FFF2-40B4-BE49-F238E27FC236}">
                    <a16:creationId xmlns:a16="http://schemas.microsoft.com/office/drawing/2014/main" id="{1901EEF4-180A-4E30-A1A0-DA09F7273B6A}"/>
                  </a:ext>
                </a:extLst>
              </p:cNvPr>
              <p:cNvSpPr/>
              <p:nvPr/>
            </p:nvSpPr>
            <p:spPr bwMode="auto">
              <a:xfrm>
                <a:off x="3901513" y="2236193"/>
                <a:ext cx="191571" cy="112686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ṥḷîdé">
                <a:extLst>
                  <a:ext uri="{FF2B5EF4-FFF2-40B4-BE49-F238E27FC236}">
                    <a16:creationId xmlns:a16="http://schemas.microsoft.com/office/drawing/2014/main" id="{BD3D562C-3F21-489C-9347-A2055EC6B0F2}"/>
                  </a:ext>
                </a:extLst>
              </p:cNvPr>
              <p:cNvSpPr/>
              <p:nvPr/>
            </p:nvSpPr>
            <p:spPr bwMode="auto">
              <a:xfrm>
                <a:off x="5073453" y="2236193"/>
                <a:ext cx="191571" cy="112686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sḷîḋé">
                <a:extLst>
                  <a:ext uri="{FF2B5EF4-FFF2-40B4-BE49-F238E27FC236}">
                    <a16:creationId xmlns:a16="http://schemas.microsoft.com/office/drawing/2014/main" id="{D6437D22-6725-468B-9A26-F4EFEE3B5F2F}"/>
                  </a:ext>
                </a:extLst>
              </p:cNvPr>
              <p:cNvSpPr/>
              <p:nvPr/>
            </p:nvSpPr>
            <p:spPr bwMode="auto">
              <a:xfrm>
                <a:off x="4374797" y="2236193"/>
                <a:ext cx="191571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ïḑè">
                <a:extLst>
                  <a:ext uri="{FF2B5EF4-FFF2-40B4-BE49-F238E27FC236}">
                    <a16:creationId xmlns:a16="http://schemas.microsoft.com/office/drawing/2014/main" id="{63339C9E-39F4-46A7-8E85-E57F05134B8C}"/>
                  </a:ext>
                </a:extLst>
              </p:cNvPr>
              <p:cNvSpPr/>
              <p:nvPr/>
            </p:nvSpPr>
            <p:spPr bwMode="auto">
              <a:xfrm>
                <a:off x="4611442" y="2236193"/>
                <a:ext cx="180298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ľiďé">
                <a:extLst>
                  <a:ext uri="{FF2B5EF4-FFF2-40B4-BE49-F238E27FC236}">
                    <a16:creationId xmlns:a16="http://schemas.microsoft.com/office/drawing/2014/main" id="{E37AC6AA-17A9-489C-BC31-52E4F0B9DCD1}"/>
                  </a:ext>
                </a:extLst>
              </p:cNvPr>
              <p:cNvSpPr/>
              <p:nvPr/>
            </p:nvSpPr>
            <p:spPr bwMode="auto">
              <a:xfrm>
                <a:off x="4848080" y="2236193"/>
                <a:ext cx="180298" cy="45075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ľïḍé">
                <a:extLst>
                  <a:ext uri="{FF2B5EF4-FFF2-40B4-BE49-F238E27FC236}">
                    <a16:creationId xmlns:a16="http://schemas.microsoft.com/office/drawing/2014/main" id="{819A03CB-56F9-4E22-8CB0-E3F71F3FDF94}"/>
                  </a:ext>
                </a:extLst>
              </p:cNvPr>
              <p:cNvSpPr/>
              <p:nvPr/>
            </p:nvSpPr>
            <p:spPr bwMode="auto">
              <a:xfrm>
                <a:off x="3574726" y="2946120"/>
                <a:ext cx="56347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ŝlîḑè">
                <a:extLst>
                  <a:ext uri="{FF2B5EF4-FFF2-40B4-BE49-F238E27FC236}">
                    <a16:creationId xmlns:a16="http://schemas.microsoft.com/office/drawing/2014/main" id="{BC3F5319-E4E6-4614-9FA1-F9C82063726D}"/>
                  </a:ext>
                </a:extLst>
              </p:cNvPr>
              <p:cNvSpPr/>
              <p:nvPr/>
            </p:nvSpPr>
            <p:spPr bwMode="auto">
              <a:xfrm>
                <a:off x="3676140" y="2946120"/>
                <a:ext cx="326795" cy="428208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ṩḻíḓe">
                <a:extLst>
                  <a:ext uri="{FF2B5EF4-FFF2-40B4-BE49-F238E27FC236}">
                    <a16:creationId xmlns:a16="http://schemas.microsoft.com/office/drawing/2014/main" id="{C7B50D30-2BFC-44C6-ABF2-473FF7BE3689}"/>
                  </a:ext>
                </a:extLst>
              </p:cNvPr>
              <p:cNvSpPr/>
              <p:nvPr/>
            </p:nvSpPr>
            <p:spPr bwMode="auto">
              <a:xfrm>
                <a:off x="5152338" y="2946120"/>
                <a:ext cx="326795" cy="428208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$1îdè">
                <a:extLst>
                  <a:ext uri="{FF2B5EF4-FFF2-40B4-BE49-F238E27FC236}">
                    <a16:creationId xmlns:a16="http://schemas.microsoft.com/office/drawing/2014/main" id="{95417399-A407-4047-B5C1-60415C77DD69}"/>
                  </a:ext>
                </a:extLst>
              </p:cNvPr>
              <p:cNvSpPr/>
              <p:nvPr/>
            </p:nvSpPr>
            <p:spPr bwMode="auto">
              <a:xfrm>
                <a:off x="4138159" y="2946120"/>
                <a:ext cx="867690" cy="428208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C3F4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śľïḓe">
                <a:extLst>
                  <a:ext uri="{FF2B5EF4-FFF2-40B4-BE49-F238E27FC236}">
                    <a16:creationId xmlns:a16="http://schemas.microsoft.com/office/drawing/2014/main" id="{B95A14CC-C989-4DB6-9E63-6EE84AE36DFE}"/>
                  </a:ext>
                </a:extLst>
              </p:cNvPr>
              <p:cNvSpPr/>
              <p:nvPr/>
            </p:nvSpPr>
            <p:spPr bwMode="auto">
              <a:xfrm>
                <a:off x="5524200" y="2946120"/>
                <a:ext cx="45075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ṣļïḑè">
                <a:extLst>
                  <a:ext uri="{FF2B5EF4-FFF2-40B4-BE49-F238E27FC236}">
                    <a16:creationId xmlns:a16="http://schemas.microsoft.com/office/drawing/2014/main" id="{2B888218-EA8F-482F-B4C8-DD4C60503D35}"/>
                  </a:ext>
                </a:extLst>
              </p:cNvPr>
              <p:cNvSpPr/>
              <p:nvPr/>
            </p:nvSpPr>
            <p:spPr bwMode="auto">
              <a:xfrm>
                <a:off x="4048009" y="2946120"/>
                <a:ext cx="45075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ṡḷidé">
                <a:extLst>
                  <a:ext uri="{FF2B5EF4-FFF2-40B4-BE49-F238E27FC236}">
                    <a16:creationId xmlns:a16="http://schemas.microsoft.com/office/drawing/2014/main" id="{8124F389-15E1-4AF7-A442-F16145938EEC}"/>
                  </a:ext>
                </a:extLst>
              </p:cNvPr>
              <p:cNvSpPr/>
              <p:nvPr/>
            </p:nvSpPr>
            <p:spPr bwMode="auto">
              <a:xfrm>
                <a:off x="5050916" y="2946120"/>
                <a:ext cx="22537" cy="428208"/>
              </a:xfrm>
              <a:prstGeom prst="rect">
                <a:avLst/>
              </a:prstGeom>
              <a:solidFill>
                <a:srgbClr val="D3CDB7"/>
              </a:solidFill>
              <a:ln w="0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íṡḷíḋe">
                <a:extLst>
                  <a:ext uri="{FF2B5EF4-FFF2-40B4-BE49-F238E27FC236}">
                    <a16:creationId xmlns:a16="http://schemas.microsoft.com/office/drawing/2014/main" id="{F3837242-D808-4D20-87D4-4A24EFFA28B0}"/>
                  </a:ext>
                </a:extLst>
              </p:cNvPr>
              <p:cNvSpPr/>
              <p:nvPr/>
            </p:nvSpPr>
            <p:spPr bwMode="auto">
              <a:xfrm>
                <a:off x="3856439" y="3419403"/>
                <a:ext cx="1453660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ŝ1iḑê">
                <a:extLst>
                  <a:ext uri="{FF2B5EF4-FFF2-40B4-BE49-F238E27FC236}">
                    <a16:creationId xmlns:a16="http://schemas.microsoft.com/office/drawing/2014/main" id="{BDB56C7B-1C26-480E-89CB-BF1694536C82}"/>
                  </a:ext>
                </a:extLst>
              </p:cNvPr>
              <p:cNvSpPr/>
              <p:nvPr/>
            </p:nvSpPr>
            <p:spPr bwMode="auto">
              <a:xfrm>
                <a:off x="3811364" y="3464477"/>
                <a:ext cx="1521272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ṩḷiḑe">
                <a:extLst>
                  <a:ext uri="{FF2B5EF4-FFF2-40B4-BE49-F238E27FC236}">
                    <a16:creationId xmlns:a16="http://schemas.microsoft.com/office/drawing/2014/main" id="{48A12C1B-8ACE-4916-A29D-17712F91E532}"/>
                  </a:ext>
                </a:extLst>
              </p:cNvPr>
              <p:cNvSpPr/>
              <p:nvPr/>
            </p:nvSpPr>
            <p:spPr bwMode="auto">
              <a:xfrm>
                <a:off x="3784640" y="3509546"/>
                <a:ext cx="1566347" cy="11272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ṧḻiḑê">
                <a:extLst>
                  <a:ext uri="{FF2B5EF4-FFF2-40B4-BE49-F238E27FC236}">
                    <a16:creationId xmlns:a16="http://schemas.microsoft.com/office/drawing/2014/main" id="{5A5A2F52-8634-471E-86B6-8D009AC2B5EE}"/>
                  </a:ext>
                </a:extLst>
              </p:cNvPr>
              <p:cNvSpPr/>
              <p:nvPr/>
            </p:nvSpPr>
            <p:spPr bwMode="auto">
              <a:xfrm>
                <a:off x="3788827" y="3554626"/>
                <a:ext cx="1588884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ṣḻîḋè">
                <a:extLst>
                  <a:ext uri="{FF2B5EF4-FFF2-40B4-BE49-F238E27FC236}">
                    <a16:creationId xmlns:a16="http://schemas.microsoft.com/office/drawing/2014/main" id="{3F42C115-1349-4A5E-9FA5-EF92790B04E2}"/>
                  </a:ext>
                </a:extLst>
              </p:cNvPr>
              <p:cNvSpPr/>
              <p:nvPr/>
            </p:nvSpPr>
            <p:spPr bwMode="auto">
              <a:xfrm>
                <a:off x="3743752" y="3633503"/>
                <a:ext cx="1667761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ṡ1îḍé">
                <a:extLst>
                  <a:ext uri="{FF2B5EF4-FFF2-40B4-BE49-F238E27FC236}">
                    <a16:creationId xmlns:a16="http://schemas.microsoft.com/office/drawing/2014/main" id="{BA3CE953-FB52-4370-91FF-789991554760}"/>
                  </a:ext>
                </a:extLst>
              </p:cNvPr>
              <p:cNvSpPr/>
              <p:nvPr/>
            </p:nvSpPr>
            <p:spPr bwMode="auto">
              <a:xfrm>
                <a:off x="2594349" y="3678578"/>
                <a:ext cx="3977839" cy="45075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3" name="îš1íḑe">
                <a:extLst>
                  <a:ext uri="{FF2B5EF4-FFF2-40B4-BE49-F238E27FC236}">
                    <a16:creationId xmlns:a16="http://schemas.microsoft.com/office/drawing/2014/main" id="{A0920A64-C97A-4B3E-9683-6726FBCC65CF}"/>
                  </a:ext>
                </a:extLst>
              </p:cNvPr>
              <p:cNvSpPr/>
              <p:nvPr/>
            </p:nvSpPr>
            <p:spPr bwMode="auto">
              <a:xfrm>
                <a:off x="2639424" y="3768727"/>
                <a:ext cx="3887690" cy="45075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š1ïḍe">
                <a:extLst>
                  <a:ext uri="{FF2B5EF4-FFF2-40B4-BE49-F238E27FC236}">
                    <a16:creationId xmlns:a16="http://schemas.microsoft.com/office/drawing/2014/main" id="{58808B15-9017-48A0-926C-A7069C7103B8}"/>
                  </a:ext>
                </a:extLst>
              </p:cNvPr>
              <p:cNvSpPr/>
              <p:nvPr/>
            </p:nvSpPr>
            <p:spPr bwMode="auto">
              <a:xfrm>
                <a:off x="3326815" y="2393954"/>
                <a:ext cx="2501642" cy="33809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Sḻîde">
                <a:extLst>
                  <a:ext uri="{FF2B5EF4-FFF2-40B4-BE49-F238E27FC236}">
                    <a16:creationId xmlns:a16="http://schemas.microsoft.com/office/drawing/2014/main" id="{41E787D0-3EE1-4085-9377-E1F663B9BAF7}"/>
                  </a:ext>
                </a:extLst>
              </p:cNvPr>
              <p:cNvSpPr/>
              <p:nvPr/>
            </p:nvSpPr>
            <p:spPr bwMode="auto">
              <a:xfrm>
                <a:off x="3394427" y="2472837"/>
                <a:ext cx="236645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$ḻîḑé">
                <a:extLst>
                  <a:ext uri="{FF2B5EF4-FFF2-40B4-BE49-F238E27FC236}">
                    <a16:creationId xmlns:a16="http://schemas.microsoft.com/office/drawing/2014/main" id="{E0490F5B-8DF4-468B-997D-295BC2F7EF46}"/>
                  </a:ext>
                </a:extLst>
              </p:cNvPr>
              <p:cNvSpPr/>
              <p:nvPr/>
            </p:nvSpPr>
            <p:spPr bwMode="auto">
              <a:xfrm>
                <a:off x="3811364" y="2472837"/>
                <a:ext cx="1498735" cy="11272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7" name="íŝļïḓe">
                <a:extLst>
                  <a:ext uri="{FF2B5EF4-FFF2-40B4-BE49-F238E27FC236}">
                    <a16:creationId xmlns:a16="http://schemas.microsoft.com/office/drawing/2014/main" id="{DD68AA8B-07B8-4769-8882-F37A2EC11EA5}"/>
                  </a:ext>
                </a:extLst>
              </p:cNvPr>
              <p:cNvSpPr/>
              <p:nvPr/>
            </p:nvSpPr>
            <p:spPr bwMode="auto">
              <a:xfrm>
                <a:off x="3856439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S1iḍé">
                <a:extLst>
                  <a:ext uri="{FF2B5EF4-FFF2-40B4-BE49-F238E27FC236}">
                    <a16:creationId xmlns:a16="http://schemas.microsoft.com/office/drawing/2014/main" id="{2FEE492F-E907-4774-9F7E-35AD7C7BF140}"/>
                  </a:ext>
                </a:extLst>
              </p:cNvPr>
              <p:cNvSpPr/>
              <p:nvPr/>
            </p:nvSpPr>
            <p:spPr bwMode="auto">
              <a:xfrm>
                <a:off x="3788827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išlïdé">
                <a:extLst>
                  <a:ext uri="{FF2B5EF4-FFF2-40B4-BE49-F238E27FC236}">
                    <a16:creationId xmlns:a16="http://schemas.microsoft.com/office/drawing/2014/main" id="{4A32010B-DD49-4C5D-9EBC-9A53AC1F89D2}"/>
                  </a:ext>
                </a:extLst>
              </p:cNvPr>
              <p:cNvSpPr/>
              <p:nvPr/>
            </p:nvSpPr>
            <p:spPr bwMode="auto">
              <a:xfrm>
                <a:off x="3698677" y="2495375"/>
                <a:ext cx="45075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ïSlïde">
                <a:extLst>
                  <a:ext uri="{FF2B5EF4-FFF2-40B4-BE49-F238E27FC236}">
                    <a16:creationId xmlns:a16="http://schemas.microsoft.com/office/drawing/2014/main" id="{7114FE1E-139E-48D6-996A-D874143A001F}"/>
                  </a:ext>
                </a:extLst>
              </p:cNvPr>
              <p:cNvSpPr/>
              <p:nvPr/>
            </p:nvSpPr>
            <p:spPr bwMode="auto">
              <a:xfrm>
                <a:off x="3935323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şľïďe">
                <a:extLst>
                  <a:ext uri="{FF2B5EF4-FFF2-40B4-BE49-F238E27FC236}">
                    <a16:creationId xmlns:a16="http://schemas.microsoft.com/office/drawing/2014/main" id="{D1888C2B-9220-4B36-9DF5-FBBBBEE1D878}"/>
                  </a:ext>
                </a:extLst>
              </p:cNvPr>
              <p:cNvSpPr/>
              <p:nvPr/>
            </p:nvSpPr>
            <p:spPr bwMode="auto">
              <a:xfrm>
                <a:off x="4002935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şľíďê">
                <a:extLst>
                  <a:ext uri="{FF2B5EF4-FFF2-40B4-BE49-F238E27FC236}">
                    <a16:creationId xmlns:a16="http://schemas.microsoft.com/office/drawing/2014/main" id="{B8804612-ACD2-48EA-8C1C-56651F2702E3}"/>
                  </a:ext>
                </a:extLst>
              </p:cNvPr>
              <p:cNvSpPr/>
              <p:nvPr/>
            </p:nvSpPr>
            <p:spPr bwMode="auto">
              <a:xfrm>
                <a:off x="4093084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ś1ïdè">
                <a:extLst>
                  <a:ext uri="{FF2B5EF4-FFF2-40B4-BE49-F238E27FC236}">
                    <a16:creationId xmlns:a16="http://schemas.microsoft.com/office/drawing/2014/main" id="{6FECC5FD-A979-4D7A-8BDA-6367F8089159}"/>
                  </a:ext>
                </a:extLst>
              </p:cNvPr>
              <p:cNvSpPr/>
              <p:nvPr/>
            </p:nvSpPr>
            <p:spPr bwMode="auto">
              <a:xfrm>
                <a:off x="4160696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ṩḷiḍe">
                <a:extLst>
                  <a:ext uri="{FF2B5EF4-FFF2-40B4-BE49-F238E27FC236}">
                    <a16:creationId xmlns:a16="http://schemas.microsoft.com/office/drawing/2014/main" id="{852AAB59-0CBC-4514-B0C2-77F9CF442F61}"/>
                  </a:ext>
                </a:extLst>
              </p:cNvPr>
              <p:cNvSpPr/>
              <p:nvPr/>
            </p:nvSpPr>
            <p:spPr bwMode="auto">
              <a:xfrm>
                <a:off x="4239573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ŝ1iďè">
                <a:extLst>
                  <a:ext uri="{FF2B5EF4-FFF2-40B4-BE49-F238E27FC236}">
                    <a16:creationId xmlns:a16="http://schemas.microsoft.com/office/drawing/2014/main" id="{DD1BA0F3-F4D2-4866-8C34-941E3FEC933F}"/>
                  </a:ext>
                </a:extLst>
              </p:cNvPr>
              <p:cNvSpPr/>
              <p:nvPr/>
            </p:nvSpPr>
            <p:spPr bwMode="auto">
              <a:xfrm>
                <a:off x="4329722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ṩļíḋê">
                <a:extLst>
                  <a:ext uri="{FF2B5EF4-FFF2-40B4-BE49-F238E27FC236}">
                    <a16:creationId xmlns:a16="http://schemas.microsoft.com/office/drawing/2014/main" id="{270E68B0-ABE7-49EE-A0EC-2D4BC6533C84}"/>
                  </a:ext>
                </a:extLst>
              </p:cNvPr>
              <p:cNvSpPr/>
              <p:nvPr/>
            </p:nvSpPr>
            <p:spPr bwMode="auto">
              <a:xfrm>
                <a:off x="4397334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ïṧ1ïdè">
                <a:extLst>
                  <a:ext uri="{FF2B5EF4-FFF2-40B4-BE49-F238E27FC236}">
                    <a16:creationId xmlns:a16="http://schemas.microsoft.com/office/drawing/2014/main" id="{A9EBB11B-5343-4D03-A800-48D87B92F366}"/>
                  </a:ext>
                </a:extLst>
              </p:cNvPr>
              <p:cNvSpPr/>
              <p:nvPr/>
            </p:nvSpPr>
            <p:spPr bwMode="auto">
              <a:xfrm>
                <a:off x="4464946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íŝḻîḍé">
                <a:extLst>
                  <a:ext uri="{FF2B5EF4-FFF2-40B4-BE49-F238E27FC236}">
                    <a16:creationId xmlns:a16="http://schemas.microsoft.com/office/drawing/2014/main" id="{89C3946E-5AC5-443D-85C7-5096602324BA}"/>
                  </a:ext>
                </a:extLst>
              </p:cNvPr>
              <p:cNvSpPr/>
              <p:nvPr/>
            </p:nvSpPr>
            <p:spPr bwMode="auto">
              <a:xfrm>
                <a:off x="4543830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îşḻïḓé">
                <a:extLst>
                  <a:ext uri="{FF2B5EF4-FFF2-40B4-BE49-F238E27FC236}">
                    <a16:creationId xmlns:a16="http://schemas.microsoft.com/office/drawing/2014/main" id="{7F41181A-85E8-4F8C-B492-24ACA7F4524B}"/>
                  </a:ext>
                </a:extLst>
              </p:cNvPr>
              <p:cNvSpPr/>
              <p:nvPr/>
            </p:nvSpPr>
            <p:spPr bwMode="auto">
              <a:xfrm>
                <a:off x="4633979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śļíďè">
                <a:extLst>
                  <a:ext uri="{FF2B5EF4-FFF2-40B4-BE49-F238E27FC236}">
                    <a16:creationId xmlns:a16="http://schemas.microsoft.com/office/drawing/2014/main" id="{6FD3D0CF-C528-418C-B928-9D269717DC2F}"/>
                  </a:ext>
                </a:extLst>
              </p:cNvPr>
              <p:cNvSpPr/>
              <p:nvPr/>
            </p:nvSpPr>
            <p:spPr bwMode="auto">
              <a:xfrm>
                <a:off x="4701591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ŝ1ïdé">
                <a:extLst>
                  <a:ext uri="{FF2B5EF4-FFF2-40B4-BE49-F238E27FC236}">
                    <a16:creationId xmlns:a16="http://schemas.microsoft.com/office/drawing/2014/main" id="{D0841DE9-0AA8-4900-9C31-DBDB967D8AB4}"/>
                  </a:ext>
                </a:extLst>
              </p:cNvPr>
              <p:cNvSpPr/>
              <p:nvPr/>
            </p:nvSpPr>
            <p:spPr bwMode="auto">
              <a:xfrm>
                <a:off x="4769203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s1ídè">
                <a:extLst>
                  <a:ext uri="{FF2B5EF4-FFF2-40B4-BE49-F238E27FC236}">
                    <a16:creationId xmlns:a16="http://schemas.microsoft.com/office/drawing/2014/main" id="{3E6EB4E8-65E6-4DCE-A144-12BC824891C9}"/>
                  </a:ext>
                </a:extLst>
              </p:cNvPr>
              <p:cNvSpPr/>
              <p:nvPr/>
            </p:nvSpPr>
            <p:spPr bwMode="auto">
              <a:xfrm>
                <a:off x="4848080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líďê">
                <a:extLst>
                  <a:ext uri="{FF2B5EF4-FFF2-40B4-BE49-F238E27FC236}">
                    <a16:creationId xmlns:a16="http://schemas.microsoft.com/office/drawing/2014/main" id="{C78DCCEB-CD7E-4432-BD82-743B1C7E3E2D}"/>
                  </a:ext>
                </a:extLst>
              </p:cNvPr>
              <p:cNvSpPr/>
              <p:nvPr/>
            </p:nvSpPr>
            <p:spPr bwMode="auto">
              <a:xfrm>
                <a:off x="4938230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iṩlíḑê">
                <a:extLst>
                  <a:ext uri="{FF2B5EF4-FFF2-40B4-BE49-F238E27FC236}">
                    <a16:creationId xmlns:a16="http://schemas.microsoft.com/office/drawing/2014/main" id="{45ABA507-1C30-4E8C-BEE3-C27AE5F67C36}"/>
                  </a:ext>
                </a:extLst>
              </p:cNvPr>
              <p:cNvSpPr/>
              <p:nvPr/>
            </p:nvSpPr>
            <p:spPr bwMode="auto">
              <a:xfrm>
                <a:off x="5005841" y="2495375"/>
                <a:ext cx="45075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îṥḷïďê">
                <a:extLst>
                  <a:ext uri="{FF2B5EF4-FFF2-40B4-BE49-F238E27FC236}">
                    <a16:creationId xmlns:a16="http://schemas.microsoft.com/office/drawing/2014/main" id="{56529FEF-067F-4466-8DBD-E6B4455FD9C7}"/>
                  </a:ext>
                </a:extLst>
              </p:cNvPr>
              <p:cNvSpPr/>
              <p:nvPr/>
            </p:nvSpPr>
            <p:spPr bwMode="auto">
              <a:xfrm>
                <a:off x="5073453" y="2495375"/>
                <a:ext cx="56347" cy="214108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íṥḻïďè">
                <a:extLst>
                  <a:ext uri="{FF2B5EF4-FFF2-40B4-BE49-F238E27FC236}">
                    <a16:creationId xmlns:a16="http://schemas.microsoft.com/office/drawing/2014/main" id="{BEEDAE03-92BA-4BB3-8689-8368845ECE59}"/>
                  </a:ext>
                </a:extLst>
              </p:cNvPr>
              <p:cNvSpPr/>
              <p:nvPr/>
            </p:nvSpPr>
            <p:spPr bwMode="auto">
              <a:xfrm>
                <a:off x="5174875" y="2495375"/>
                <a:ext cx="22537" cy="214108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íṡḷíḍè">
                <a:extLst>
                  <a:ext uri="{FF2B5EF4-FFF2-40B4-BE49-F238E27FC236}">
                    <a16:creationId xmlns:a16="http://schemas.microsoft.com/office/drawing/2014/main" id="{DF70F964-5124-4B4E-B532-9C4635445882}"/>
                  </a:ext>
                </a:extLst>
              </p:cNvPr>
              <p:cNvSpPr/>
              <p:nvPr/>
            </p:nvSpPr>
            <p:spPr bwMode="auto">
              <a:xfrm>
                <a:off x="5242487" y="2495375"/>
                <a:ext cx="2253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$ḷîḑé">
                <a:extLst>
                  <a:ext uri="{FF2B5EF4-FFF2-40B4-BE49-F238E27FC236}">
                    <a16:creationId xmlns:a16="http://schemas.microsoft.com/office/drawing/2014/main" id="{9CB79184-F9AC-41E7-8F51-943F099949FB}"/>
                  </a:ext>
                </a:extLst>
              </p:cNvPr>
              <p:cNvSpPr/>
              <p:nvPr/>
            </p:nvSpPr>
            <p:spPr bwMode="auto">
              <a:xfrm>
                <a:off x="5310099" y="2495375"/>
                <a:ext cx="45075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$ľîdè">
                <a:extLst>
                  <a:ext uri="{FF2B5EF4-FFF2-40B4-BE49-F238E27FC236}">
                    <a16:creationId xmlns:a16="http://schemas.microsoft.com/office/drawing/2014/main" id="{CA76F69F-C5F4-440D-A444-52F6B7B89557}"/>
                  </a:ext>
                </a:extLst>
              </p:cNvPr>
              <p:cNvSpPr/>
              <p:nvPr/>
            </p:nvSpPr>
            <p:spPr bwMode="auto">
              <a:xfrm>
                <a:off x="5377711" y="2495375"/>
                <a:ext cx="56347" cy="214108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ṥ1iḍè">
                <a:extLst>
                  <a:ext uri="{FF2B5EF4-FFF2-40B4-BE49-F238E27FC236}">
                    <a16:creationId xmlns:a16="http://schemas.microsoft.com/office/drawing/2014/main" id="{4D654B6A-7769-45FE-BD45-6B51DB9064C4}"/>
                  </a:ext>
                </a:extLst>
              </p:cNvPr>
              <p:cNvSpPr/>
              <p:nvPr/>
            </p:nvSpPr>
            <p:spPr bwMode="auto">
              <a:xfrm>
                <a:off x="5479125" y="2472837"/>
                <a:ext cx="281720" cy="22537"/>
              </a:xfrm>
              <a:prstGeom prst="rect">
                <a:avLst/>
              </a:prstGeom>
              <a:solidFill>
                <a:srgbClr val="D3CD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ïslidé">
                <a:extLst>
                  <a:ext uri="{FF2B5EF4-FFF2-40B4-BE49-F238E27FC236}">
                    <a16:creationId xmlns:a16="http://schemas.microsoft.com/office/drawing/2014/main" id="{178CDE5A-C18A-4FBD-A783-752AF09A6756}"/>
                  </a:ext>
                </a:extLst>
              </p:cNvPr>
              <p:cNvSpPr/>
              <p:nvPr/>
            </p:nvSpPr>
            <p:spPr bwMode="auto">
              <a:xfrm>
                <a:off x="2921144" y="2991195"/>
                <a:ext cx="123959" cy="45075"/>
              </a:xfrm>
              <a:prstGeom prst="rect">
                <a:avLst/>
              </a:prstGeom>
              <a:solidFill>
                <a:srgbClr val="2C3F4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ṡlïďè">
                <a:extLst>
                  <a:ext uri="{FF2B5EF4-FFF2-40B4-BE49-F238E27FC236}">
                    <a16:creationId xmlns:a16="http://schemas.microsoft.com/office/drawing/2014/main" id="{1D013465-B9E7-447A-98EB-5CD898C236D8}"/>
                  </a:ext>
                </a:extLst>
              </p:cNvPr>
              <p:cNvSpPr/>
              <p:nvPr/>
            </p:nvSpPr>
            <p:spPr bwMode="auto">
              <a:xfrm>
                <a:off x="4374797" y="2991195"/>
                <a:ext cx="394407" cy="383134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D3CDB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339" name="图片 338" descr="图片包含 黑暗, 建筑, 大, 游戏机&#10;&#10;描述已自动生成">
            <a:extLst>
              <a:ext uri="{FF2B5EF4-FFF2-40B4-BE49-F238E27FC236}">
                <a16:creationId xmlns:a16="http://schemas.microsoft.com/office/drawing/2014/main" id="{A47FDED8-77DD-4359-ABBC-B31057DDB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" t="28199" r="61526" b="29274"/>
          <a:stretch/>
        </p:blipFill>
        <p:spPr>
          <a:xfrm flipH="1">
            <a:off x="6026235" y="-1025984"/>
            <a:ext cx="3117765" cy="6221031"/>
          </a:xfrm>
          <a:prstGeom prst="rect">
            <a:avLst/>
          </a:prstGeom>
        </p:spPr>
      </p:pic>
      <p:sp>
        <p:nvSpPr>
          <p:cNvPr id="316" name="椭圆 315">
            <a:extLst>
              <a:ext uri="{FF2B5EF4-FFF2-40B4-BE49-F238E27FC236}">
                <a16:creationId xmlns:a16="http://schemas.microsoft.com/office/drawing/2014/main" id="{335C767C-0D78-4F7E-BD80-01AB7338A049}"/>
              </a:ext>
            </a:extLst>
          </p:cNvPr>
          <p:cNvSpPr/>
          <p:nvPr/>
        </p:nvSpPr>
        <p:spPr>
          <a:xfrm>
            <a:off x="4133201" y="1709918"/>
            <a:ext cx="851932" cy="777021"/>
          </a:xfrm>
          <a:prstGeom prst="ellipse">
            <a:avLst/>
          </a:prstGeom>
          <a:solidFill>
            <a:srgbClr val="B6A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B98906DB-5DC5-47B7-98EC-5BF752362A63}"/>
              </a:ext>
            </a:extLst>
          </p:cNvPr>
          <p:cNvGrpSpPr/>
          <p:nvPr/>
        </p:nvGrpSpPr>
        <p:grpSpPr>
          <a:xfrm>
            <a:off x="3995827" y="2674689"/>
            <a:ext cx="1126681" cy="485803"/>
            <a:chOff x="1082540" y="4190939"/>
            <a:chExt cx="1370148" cy="647737"/>
          </a:xfrm>
          <a:scene3d>
            <a:camera prst="orthographicFront"/>
            <a:lightRig rig="contrasting" dir="t"/>
          </a:scene3d>
        </p:grpSpPr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C448114C-6C0B-42D4-9CA4-8C2D7D7B7B7A}"/>
                </a:ext>
              </a:extLst>
            </p:cNvPr>
            <p:cNvSpPr/>
            <p:nvPr/>
          </p:nvSpPr>
          <p:spPr>
            <a:xfrm>
              <a:off x="1082540" y="4627762"/>
              <a:ext cx="1370148" cy="210914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9CC4DB6-33F0-479A-8713-C40C930781C0}"/>
                </a:ext>
              </a:extLst>
            </p:cNvPr>
            <p:cNvSpPr/>
            <p:nvPr/>
          </p:nvSpPr>
          <p:spPr>
            <a:xfrm>
              <a:off x="1082540" y="4190939"/>
              <a:ext cx="1370148" cy="380117"/>
            </a:xfrm>
            <a:prstGeom prst="rect">
              <a:avLst/>
            </a:prstGeom>
            <a:solidFill>
              <a:srgbClr val="B6AC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rgbClr val="2C3F46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东湖之滨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八边形 2">
            <a:extLst>
              <a:ext uri="{FF2B5EF4-FFF2-40B4-BE49-F238E27FC236}">
                <a16:creationId xmlns:a16="http://schemas.microsoft.com/office/drawing/2014/main" id="{A25B3096-579E-471C-BB06-0BFE0B4DEBD8}"/>
              </a:ext>
            </a:extLst>
          </p:cNvPr>
          <p:cNvSpPr/>
          <p:nvPr/>
        </p:nvSpPr>
        <p:spPr>
          <a:xfrm>
            <a:off x="602186" y="1394850"/>
            <a:ext cx="2009149" cy="3426341"/>
          </a:xfrm>
          <a:prstGeom prst="octagon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八边形 33">
            <a:extLst>
              <a:ext uri="{FF2B5EF4-FFF2-40B4-BE49-F238E27FC236}">
                <a16:creationId xmlns:a16="http://schemas.microsoft.com/office/drawing/2014/main" id="{19CAD360-538C-4101-A08E-45CD3E33F0FA}"/>
              </a:ext>
            </a:extLst>
          </p:cNvPr>
          <p:cNvSpPr/>
          <p:nvPr/>
        </p:nvSpPr>
        <p:spPr>
          <a:xfrm>
            <a:off x="5389873" y="1394851"/>
            <a:ext cx="2009149" cy="3426340"/>
          </a:xfrm>
          <a:prstGeom prst="octagon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八边形 35">
            <a:extLst>
              <a:ext uri="{FF2B5EF4-FFF2-40B4-BE49-F238E27FC236}">
                <a16:creationId xmlns:a16="http://schemas.microsoft.com/office/drawing/2014/main" id="{D8F60450-6BF9-4202-ABF5-14B48223456A}"/>
              </a:ext>
            </a:extLst>
          </p:cNvPr>
          <p:cNvSpPr/>
          <p:nvPr/>
        </p:nvSpPr>
        <p:spPr>
          <a:xfrm>
            <a:off x="2996029" y="1394849"/>
            <a:ext cx="2009149" cy="3426341"/>
          </a:xfrm>
          <a:prstGeom prst="octagon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E656E59E-5140-47C0-88A6-C5C790202896}"/>
              </a:ext>
            </a:extLst>
          </p:cNvPr>
          <p:cNvSpPr/>
          <p:nvPr/>
        </p:nvSpPr>
        <p:spPr>
          <a:xfrm>
            <a:off x="928593" y="1471355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梯形 37">
            <a:extLst>
              <a:ext uri="{FF2B5EF4-FFF2-40B4-BE49-F238E27FC236}">
                <a16:creationId xmlns:a16="http://schemas.microsoft.com/office/drawing/2014/main" id="{C84544D9-AEA7-4B1A-9C28-9029C37F3D5C}"/>
              </a:ext>
            </a:extLst>
          </p:cNvPr>
          <p:cNvSpPr/>
          <p:nvPr/>
        </p:nvSpPr>
        <p:spPr>
          <a:xfrm>
            <a:off x="3336685" y="1493829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EF20D33E-9522-48CD-AA24-94230B285997}"/>
              </a:ext>
            </a:extLst>
          </p:cNvPr>
          <p:cNvSpPr/>
          <p:nvPr/>
        </p:nvSpPr>
        <p:spPr>
          <a:xfrm>
            <a:off x="5726918" y="1492182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梯形 39">
            <a:extLst>
              <a:ext uri="{FF2B5EF4-FFF2-40B4-BE49-F238E27FC236}">
                <a16:creationId xmlns:a16="http://schemas.microsoft.com/office/drawing/2014/main" id="{97872B46-1639-45BA-8F54-BFEF5BC60B58}"/>
              </a:ext>
            </a:extLst>
          </p:cNvPr>
          <p:cNvSpPr/>
          <p:nvPr/>
        </p:nvSpPr>
        <p:spPr>
          <a:xfrm rot="10800000">
            <a:off x="928593" y="4378830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id="{10B399E6-14D7-405F-A68F-81851589C398}"/>
              </a:ext>
            </a:extLst>
          </p:cNvPr>
          <p:cNvSpPr/>
          <p:nvPr/>
        </p:nvSpPr>
        <p:spPr>
          <a:xfrm rot="10800000">
            <a:off x="3365754" y="4378830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2529A5B5-DE3D-49CE-B1A2-D425B90BD1A8}"/>
              </a:ext>
            </a:extLst>
          </p:cNvPr>
          <p:cNvSpPr/>
          <p:nvPr/>
        </p:nvSpPr>
        <p:spPr>
          <a:xfrm rot="10800000">
            <a:off x="5749913" y="4378830"/>
            <a:ext cx="1335058" cy="311313"/>
          </a:xfrm>
          <a:prstGeom prst="trapezoid">
            <a:avLst>
              <a:gd name="adj" fmla="val 98066"/>
            </a:avLst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7184761-9DBB-4272-8685-5BB7CFF26371}"/>
              </a:ext>
            </a:extLst>
          </p:cNvPr>
          <p:cNvSpPr txBox="1"/>
          <p:nvPr/>
        </p:nvSpPr>
        <p:spPr>
          <a:xfrm>
            <a:off x="489739" y="1914851"/>
            <a:ext cx="2234041" cy="2308324"/>
          </a:xfrm>
          <a:prstGeom prst="rect">
            <a:avLst/>
          </a:prstGeom>
          <a:noFill/>
          <a:ln>
            <a:solidFill>
              <a:srgbClr val="D3CDB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珞珈山上，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弘毅自强，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45F6FF-06B5-465B-90F0-7A0C2220720A}"/>
              </a:ext>
            </a:extLst>
          </p:cNvPr>
          <p:cNvSpPr txBox="1"/>
          <p:nvPr/>
        </p:nvSpPr>
        <p:spPr>
          <a:xfrm>
            <a:off x="2885668" y="1929048"/>
            <a:ext cx="2234041" cy="2308324"/>
          </a:xfrm>
          <a:prstGeom prst="rect">
            <a:avLst/>
          </a:prstGeom>
          <a:noFill/>
          <a:ln>
            <a:solidFill>
              <a:srgbClr val="D3CDB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珞珈山上，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弘毅自强，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8DAEF76-5CBB-4062-A254-8987FC833708}"/>
              </a:ext>
            </a:extLst>
          </p:cNvPr>
          <p:cNvSpPr txBox="1"/>
          <p:nvPr/>
        </p:nvSpPr>
        <p:spPr>
          <a:xfrm>
            <a:off x="5300420" y="1913694"/>
            <a:ext cx="2234041" cy="2308324"/>
          </a:xfrm>
          <a:prstGeom prst="rect">
            <a:avLst/>
          </a:prstGeom>
          <a:noFill/>
          <a:ln>
            <a:solidFill>
              <a:srgbClr val="D3CDB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珞珈山上，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弘毅自强，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3FA8687-4BC2-464D-A5F0-95EE6BE47520}"/>
              </a:ext>
            </a:extLst>
          </p:cNvPr>
          <p:cNvGrpSpPr/>
          <p:nvPr/>
        </p:nvGrpSpPr>
        <p:grpSpPr>
          <a:xfrm>
            <a:off x="82689" y="79004"/>
            <a:ext cx="1022435" cy="642801"/>
            <a:chOff x="179512" y="46899"/>
            <a:chExt cx="3672408" cy="2596849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A6162BA-F9B3-43C4-A688-1608F33652FF}"/>
                </a:ext>
              </a:extLst>
            </p:cNvPr>
            <p:cNvSpPr/>
            <p:nvPr/>
          </p:nvSpPr>
          <p:spPr>
            <a:xfrm>
              <a:off x="1699256" y="46899"/>
              <a:ext cx="579246" cy="648338"/>
            </a:xfrm>
            <a:custGeom>
              <a:avLst/>
              <a:gdLst>
                <a:gd name="connsiteX0" fmla="*/ 284910 w 711640"/>
                <a:gd name="connsiteY0" fmla="*/ 0 h 665344"/>
                <a:gd name="connsiteX1" fmla="*/ 446227 w 711640"/>
                <a:gd name="connsiteY1" fmla="*/ 0 h 665344"/>
                <a:gd name="connsiteX2" fmla="*/ 446227 w 711640"/>
                <a:gd name="connsiteY2" fmla="*/ 129874 h 665344"/>
                <a:gd name="connsiteX3" fmla="*/ 508209 w 711640"/>
                <a:gd name="connsiteY3" fmla="*/ 129874 h 665344"/>
                <a:gd name="connsiteX4" fmla="*/ 678257 w 711640"/>
                <a:gd name="connsiteY4" fmla="*/ 323991 h 665344"/>
                <a:gd name="connsiteX5" fmla="*/ 711640 w 711640"/>
                <a:gd name="connsiteY5" fmla="*/ 323991 h 665344"/>
                <a:gd name="connsiteX6" fmla="*/ 711640 w 711640"/>
                <a:gd name="connsiteY6" fmla="*/ 665344 h 665344"/>
                <a:gd name="connsiteX7" fmla="*/ 0 w 711640"/>
                <a:gd name="connsiteY7" fmla="*/ 665344 h 665344"/>
                <a:gd name="connsiteX8" fmla="*/ 0 w 711640"/>
                <a:gd name="connsiteY8" fmla="*/ 323991 h 665344"/>
                <a:gd name="connsiteX9" fmla="*/ 52878 w 711640"/>
                <a:gd name="connsiteY9" fmla="*/ 323991 h 665344"/>
                <a:gd name="connsiteX10" fmla="*/ 222926 w 711640"/>
                <a:gd name="connsiteY10" fmla="*/ 129874 h 665344"/>
                <a:gd name="connsiteX11" fmla="*/ 284910 w 711640"/>
                <a:gd name="connsiteY11" fmla="*/ 129874 h 6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640" h="665344">
                  <a:moveTo>
                    <a:pt x="284910" y="0"/>
                  </a:moveTo>
                  <a:lnTo>
                    <a:pt x="446227" y="0"/>
                  </a:lnTo>
                  <a:lnTo>
                    <a:pt x="446227" y="129874"/>
                  </a:lnTo>
                  <a:lnTo>
                    <a:pt x="508209" y="129874"/>
                  </a:lnTo>
                  <a:lnTo>
                    <a:pt x="678257" y="323991"/>
                  </a:lnTo>
                  <a:lnTo>
                    <a:pt x="711640" y="323991"/>
                  </a:lnTo>
                  <a:lnTo>
                    <a:pt x="711640" y="665344"/>
                  </a:lnTo>
                  <a:lnTo>
                    <a:pt x="0" y="665344"/>
                  </a:lnTo>
                  <a:lnTo>
                    <a:pt x="0" y="323991"/>
                  </a:lnTo>
                  <a:lnTo>
                    <a:pt x="52878" y="323991"/>
                  </a:lnTo>
                  <a:lnTo>
                    <a:pt x="222926" y="129874"/>
                  </a:lnTo>
                  <a:lnTo>
                    <a:pt x="284910" y="129874"/>
                  </a:lnTo>
                  <a:close/>
                </a:path>
              </a:pathLst>
            </a:cu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311181F-C130-4BBE-9511-5F00298F8EEE}"/>
                </a:ext>
              </a:extLst>
            </p:cNvPr>
            <p:cNvSpPr/>
            <p:nvPr/>
          </p:nvSpPr>
          <p:spPr>
            <a:xfrm>
              <a:off x="2327662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F85988D-A8A8-4F2B-BCCF-B7D8C84DE111}"/>
                </a:ext>
              </a:extLst>
            </p:cNvPr>
            <p:cNvSpPr/>
            <p:nvPr/>
          </p:nvSpPr>
          <p:spPr>
            <a:xfrm>
              <a:off x="762671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0DF6E33-E219-49CC-96BC-BE9444F577C5}"/>
                </a:ext>
              </a:extLst>
            </p:cNvPr>
            <p:cNvSpPr/>
            <p:nvPr/>
          </p:nvSpPr>
          <p:spPr>
            <a:xfrm>
              <a:off x="380058" y="511400"/>
              <a:ext cx="3266831" cy="2132348"/>
            </a:xfrm>
            <a:custGeom>
              <a:avLst/>
              <a:gdLst>
                <a:gd name="connsiteX0" fmla="*/ 2520023 w 4013504"/>
                <a:gd name="connsiteY0" fmla="*/ 1669288 h 2188279"/>
                <a:gd name="connsiteX1" fmla="*/ 2625721 w 4013504"/>
                <a:gd name="connsiteY1" fmla="*/ 1669288 h 2188279"/>
                <a:gd name="connsiteX2" fmla="*/ 2625721 w 4013504"/>
                <a:gd name="connsiteY2" fmla="*/ 2182886 h 2188279"/>
                <a:gd name="connsiteX3" fmla="*/ 2520023 w 4013504"/>
                <a:gd name="connsiteY3" fmla="*/ 2182886 h 2188279"/>
                <a:gd name="connsiteX4" fmla="*/ 1412725 w 4013504"/>
                <a:gd name="connsiteY4" fmla="*/ 1666616 h 2188279"/>
                <a:gd name="connsiteX5" fmla="*/ 1512132 w 4013504"/>
                <a:gd name="connsiteY5" fmla="*/ 1666616 h 2188279"/>
                <a:gd name="connsiteX6" fmla="*/ 1512132 w 4013504"/>
                <a:gd name="connsiteY6" fmla="*/ 2180214 h 2188279"/>
                <a:gd name="connsiteX7" fmla="*/ 1412725 w 4013504"/>
                <a:gd name="connsiteY7" fmla="*/ 2180214 h 2188279"/>
                <a:gd name="connsiteX8" fmla="*/ 1574208 w 4013504"/>
                <a:gd name="connsiteY8" fmla="*/ 0 h 2188279"/>
                <a:gd name="connsiteX9" fmla="*/ 1724448 w 4013504"/>
                <a:gd name="connsiteY9" fmla="*/ 0 h 2188279"/>
                <a:gd name="connsiteX10" fmla="*/ 1724448 w 4013504"/>
                <a:gd name="connsiteY10" fmla="*/ 138276 h 2188279"/>
                <a:gd name="connsiteX11" fmla="*/ 2247886 w 4013504"/>
                <a:gd name="connsiteY11" fmla="*/ 138276 h 2188279"/>
                <a:gd name="connsiteX12" fmla="*/ 2247886 w 4013504"/>
                <a:gd name="connsiteY12" fmla="*/ 135 h 2188279"/>
                <a:gd name="connsiteX13" fmla="*/ 2402404 w 4013504"/>
                <a:gd name="connsiteY13" fmla="*/ 135 h 2188279"/>
                <a:gd name="connsiteX14" fmla="*/ 2402404 w 4013504"/>
                <a:gd name="connsiteY14" fmla="*/ 1090551 h 2188279"/>
                <a:gd name="connsiteX15" fmla="*/ 3089828 w 4013504"/>
                <a:gd name="connsiteY15" fmla="*/ 1090551 h 2188279"/>
                <a:gd name="connsiteX16" fmla="*/ 3089828 w 4013504"/>
                <a:gd name="connsiteY16" fmla="*/ 775919 h 2188279"/>
                <a:gd name="connsiteX17" fmla="*/ 3149594 w 4013504"/>
                <a:gd name="connsiteY17" fmla="*/ 775919 h 2188279"/>
                <a:gd name="connsiteX18" fmla="*/ 3536713 w 4013504"/>
                <a:gd name="connsiteY18" fmla="*/ 565903 h 2188279"/>
                <a:gd name="connsiteX19" fmla="*/ 3536713 w 4013504"/>
                <a:gd name="connsiteY19" fmla="*/ 405214 h 2188279"/>
                <a:gd name="connsiteX20" fmla="*/ 3535473 w 4013504"/>
                <a:gd name="connsiteY20" fmla="*/ 405214 h 2188279"/>
                <a:gd name="connsiteX21" fmla="*/ 3535473 w 4013504"/>
                <a:gd name="connsiteY21" fmla="*/ 144355 h 2188279"/>
                <a:gd name="connsiteX22" fmla="*/ 3641739 w 4013504"/>
                <a:gd name="connsiteY22" fmla="*/ 144355 h 2188279"/>
                <a:gd name="connsiteX23" fmla="*/ 3641739 w 4013504"/>
                <a:gd name="connsiteY23" fmla="*/ 301230 h 2188279"/>
                <a:gd name="connsiteX24" fmla="*/ 3907238 w 4013504"/>
                <a:gd name="connsiteY24" fmla="*/ 301230 h 2188279"/>
                <a:gd name="connsiteX25" fmla="*/ 3907238 w 4013504"/>
                <a:gd name="connsiteY25" fmla="*/ 138276 h 2188279"/>
                <a:gd name="connsiteX26" fmla="*/ 4013504 w 4013504"/>
                <a:gd name="connsiteY26" fmla="*/ 138276 h 2188279"/>
                <a:gd name="connsiteX27" fmla="*/ 4013504 w 4013504"/>
                <a:gd name="connsiteY27" fmla="*/ 301230 h 2188279"/>
                <a:gd name="connsiteX28" fmla="*/ 4013504 w 4013504"/>
                <a:gd name="connsiteY28" fmla="*/ 399135 h 2188279"/>
                <a:gd name="connsiteX29" fmla="*/ 4013504 w 4013504"/>
                <a:gd name="connsiteY29" fmla="*/ 2188279 h 2188279"/>
                <a:gd name="connsiteX30" fmla="*/ 3536713 w 4013504"/>
                <a:gd name="connsiteY30" fmla="*/ 2188279 h 2188279"/>
                <a:gd name="connsiteX31" fmla="*/ 3536713 w 4013504"/>
                <a:gd name="connsiteY31" fmla="*/ 2184609 h 2188279"/>
                <a:gd name="connsiteX32" fmla="*/ 3089828 w 4013504"/>
                <a:gd name="connsiteY32" fmla="*/ 2184609 h 2188279"/>
                <a:gd name="connsiteX33" fmla="*/ 3089828 w 4013504"/>
                <a:gd name="connsiteY33" fmla="*/ 1666615 h 2188279"/>
                <a:gd name="connsiteX34" fmla="*/ 2298963 w 4013504"/>
                <a:gd name="connsiteY34" fmla="*/ 1666615 h 2188279"/>
                <a:gd name="connsiteX35" fmla="*/ 2298963 w 4013504"/>
                <a:gd name="connsiteY35" fmla="*/ 2168709 h 2188279"/>
                <a:gd name="connsiteX36" fmla="*/ 2199556 w 4013504"/>
                <a:gd name="connsiteY36" fmla="*/ 2168709 h 2188279"/>
                <a:gd name="connsiteX37" fmla="*/ 2199556 w 4013504"/>
                <a:gd name="connsiteY37" fmla="*/ 1666615 h 2188279"/>
                <a:gd name="connsiteX38" fmla="*/ 1824872 w 4013504"/>
                <a:gd name="connsiteY38" fmla="*/ 1666615 h 2188279"/>
                <a:gd name="connsiteX39" fmla="*/ 1824872 w 4013504"/>
                <a:gd name="connsiteY39" fmla="*/ 2176528 h 2188279"/>
                <a:gd name="connsiteX40" fmla="*/ 1725465 w 4013504"/>
                <a:gd name="connsiteY40" fmla="*/ 2176528 h 2188279"/>
                <a:gd name="connsiteX41" fmla="*/ 1725465 w 4013504"/>
                <a:gd name="connsiteY41" fmla="*/ 1666615 h 2188279"/>
                <a:gd name="connsiteX42" fmla="*/ 942327 w 4013504"/>
                <a:gd name="connsiteY42" fmla="*/ 1666615 h 2188279"/>
                <a:gd name="connsiteX43" fmla="*/ 942327 w 4013504"/>
                <a:gd name="connsiteY43" fmla="*/ 2185559 h 2188279"/>
                <a:gd name="connsiteX44" fmla="*/ 465535 w 4013504"/>
                <a:gd name="connsiteY44" fmla="*/ 2185559 h 2188279"/>
                <a:gd name="connsiteX45" fmla="*/ 465535 w 4013504"/>
                <a:gd name="connsiteY45" fmla="*/ 2180214 h 2188279"/>
                <a:gd name="connsiteX46" fmla="*/ 1429 w 4013504"/>
                <a:gd name="connsiteY46" fmla="*/ 2180214 h 2188279"/>
                <a:gd name="connsiteX47" fmla="*/ 1429 w 4013504"/>
                <a:gd name="connsiteY47" fmla="*/ 390222 h 2188279"/>
                <a:gd name="connsiteX48" fmla="*/ 0 w 4013504"/>
                <a:gd name="connsiteY48" fmla="*/ 390222 h 2188279"/>
                <a:gd name="connsiteX49" fmla="*/ 0 w 4013504"/>
                <a:gd name="connsiteY49" fmla="*/ 129363 h 2188279"/>
                <a:gd name="connsiteX50" fmla="*/ 106266 w 4013504"/>
                <a:gd name="connsiteY50" fmla="*/ 129363 h 2188279"/>
                <a:gd name="connsiteX51" fmla="*/ 106266 w 4013504"/>
                <a:gd name="connsiteY51" fmla="*/ 287045 h 2188279"/>
                <a:gd name="connsiteX52" fmla="*/ 368617 w 4013504"/>
                <a:gd name="connsiteY52" fmla="*/ 287045 h 2188279"/>
                <a:gd name="connsiteX53" fmla="*/ 368617 w 4013504"/>
                <a:gd name="connsiteY53" fmla="*/ 124867 h 2188279"/>
                <a:gd name="connsiteX54" fmla="*/ 474883 w 4013504"/>
                <a:gd name="connsiteY54" fmla="*/ 124867 h 2188279"/>
                <a:gd name="connsiteX55" fmla="*/ 474883 w 4013504"/>
                <a:gd name="connsiteY55" fmla="*/ 287045 h 2188279"/>
                <a:gd name="connsiteX56" fmla="*/ 478220 w 4013504"/>
                <a:gd name="connsiteY56" fmla="*/ 287045 h 2188279"/>
                <a:gd name="connsiteX57" fmla="*/ 478220 w 4013504"/>
                <a:gd name="connsiteY57" fmla="*/ 580336 h 2188279"/>
                <a:gd name="connsiteX58" fmla="*/ 840486 w 4013504"/>
                <a:gd name="connsiteY58" fmla="*/ 776869 h 2188279"/>
                <a:gd name="connsiteX59" fmla="*/ 942327 w 4013504"/>
                <a:gd name="connsiteY59" fmla="*/ 776869 h 2188279"/>
                <a:gd name="connsiteX60" fmla="*/ 942327 w 4013504"/>
                <a:gd name="connsiteY60" fmla="*/ 1090551 h 2188279"/>
                <a:gd name="connsiteX61" fmla="*/ 1574208 w 4013504"/>
                <a:gd name="connsiteY61" fmla="*/ 1090551 h 218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13504" h="2188279">
                  <a:moveTo>
                    <a:pt x="2520023" y="1669288"/>
                  </a:moveTo>
                  <a:lnTo>
                    <a:pt x="2625721" y="1669288"/>
                  </a:lnTo>
                  <a:lnTo>
                    <a:pt x="2625721" y="2182886"/>
                  </a:lnTo>
                  <a:lnTo>
                    <a:pt x="2520023" y="2182886"/>
                  </a:lnTo>
                  <a:close/>
                  <a:moveTo>
                    <a:pt x="1412725" y="1666616"/>
                  </a:moveTo>
                  <a:lnTo>
                    <a:pt x="1512132" y="1666616"/>
                  </a:lnTo>
                  <a:lnTo>
                    <a:pt x="1512132" y="2180214"/>
                  </a:lnTo>
                  <a:lnTo>
                    <a:pt x="1412725" y="2180214"/>
                  </a:lnTo>
                  <a:close/>
                  <a:moveTo>
                    <a:pt x="1574208" y="0"/>
                  </a:moveTo>
                  <a:lnTo>
                    <a:pt x="1724448" y="0"/>
                  </a:lnTo>
                  <a:lnTo>
                    <a:pt x="1724448" y="138276"/>
                  </a:lnTo>
                  <a:lnTo>
                    <a:pt x="2247886" y="138276"/>
                  </a:lnTo>
                  <a:lnTo>
                    <a:pt x="2247886" y="135"/>
                  </a:lnTo>
                  <a:lnTo>
                    <a:pt x="2402404" y="135"/>
                  </a:lnTo>
                  <a:lnTo>
                    <a:pt x="2402404" y="1090551"/>
                  </a:lnTo>
                  <a:lnTo>
                    <a:pt x="3089828" y="1090551"/>
                  </a:lnTo>
                  <a:lnTo>
                    <a:pt x="3089828" y="775919"/>
                  </a:lnTo>
                  <a:lnTo>
                    <a:pt x="3149594" y="775919"/>
                  </a:lnTo>
                  <a:lnTo>
                    <a:pt x="3536713" y="565903"/>
                  </a:lnTo>
                  <a:lnTo>
                    <a:pt x="3536713" y="405214"/>
                  </a:lnTo>
                  <a:lnTo>
                    <a:pt x="3535473" y="405214"/>
                  </a:lnTo>
                  <a:lnTo>
                    <a:pt x="3535473" y="144355"/>
                  </a:lnTo>
                  <a:lnTo>
                    <a:pt x="3641739" y="144355"/>
                  </a:lnTo>
                  <a:lnTo>
                    <a:pt x="3641739" y="301230"/>
                  </a:lnTo>
                  <a:lnTo>
                    <a:pt x="3907238" y="301230"/>
                  </a:lnTo>
                  <a:lnTo>
                    <a:pt x="3907238" y="138276"/>
                  </a:lnTo>
                  <a:lnTo>
                    <a:pt x="4013504" y="138276"/>
                  </a:lnTo>
                  <a:lnTo>
                    <a:pt x="4013504" y="301230"/>
                  </a:lnTo>
                  <a:lnTo>
                    <a:pt x="4013504" y="399135"/>
                  </a:lnTo>
                  <a:lnTo>
                    <a:pt x="4013504" y="2188279"/>
                  </a:lnTo>
                  <a:lnTo>
                    <a:pt x="3536713" y="2188279"/>
                  </a:lnTo>
                  <a:lnTo>
                    <a:pt x="3536713" y="2184609"/>
                  </a:lnTo>
                  <a:lnTo>
                    <a:pt x="3089828" y="2184609"/>
                  </a:lnTo>
                  <a:lnTo>
                    <a:pt x="3089828" y="1666615"/>
                  </a:lnTo>
                  <a:lnTo>
                    <a:pt x="2298963" y="1666615"/>
                  </a:lnTo>
                  <a:lnTo>
                    <a:pt x="2298963" y="2168709"/>
                  </a:lnTo>
                  <a:lnTo>
                    <a:pt x="2199556" y="2168709"/>
                  </a:lnTo>
                  <a:lnTo>
                    <a:pt x="2199556" y="1666615"/>
                  </a:lnTo>
                  <a:lnTo>
                    <a:pt x="1824872" y="1666615"/>
                  </a:lnTo>
                  <a:lnTo>
                    <a:pt x="1824872" y="2176528"/>
                  </a:lnTo>
                  <a:lnTo>
                    <a:pt x="1725465" y="2176528"/>
                  </a:lnTo>
                  <a:lnTo>
                    <a:pt x="1725465" y="1666615"/>
                  </a:lnTo>
                  <a:lnTo>
                    <a:pt x="942327" y="1666615"/>
                  </a:lnTo>
                  <a:lnTo>
                    <a:pt x="942327" y="2185559"/>
                  </a:lnTo>
                  <a:lnTo>
                    <a:pt x="465535" y="2185559"/>
                  </a:lnTo>
                  <a:lnTo>
                    <a:pt x="465535" y="2180214"/>
                  </a:lnTo>
                  <a:lnTo>
                    <a:pt x="1429" y="2180214"/>
                  </a:lnTo>
                  <a:lnTo>
                    <a:pt x="1429" y="390222"/>
                  </a:lnTo>
                  <a:lnTo>
                    <a:pt x="0" y="390222"/>
                  </a:lnTo>
                  <a:lnTo>
                    <a:pt x="0" y="129363"/>
                  </a:lnTo>
                  <a:lnTo>
                    <a:pt x="106266" y="129363"/>
                  </a:lnTo>
                  <a:lnTo>
                    <a:pt x="106266" y="287045"/>
                  </a:lnTo>
                  <a:lnTo>
                    <a:pt x="368617" y="287045"/>
                  </a:lnTo>
                  <a:lnTo>
                    <a:pt x="368617" y="124867"/>
                  </a:lnTo>
                  <a:lnTo>
                    <a:pt x="474883" y="124867"/>
                  </a:lnTo>
                  <a:lnTo>
                    <a:pt x="474883" y="287045"/>
                  </a:lnTo>
                  <a:lnTo>
                    <a:pt x="478220" y="287045"/>
                  </a:lnTo>
                  <a:lnTo>
                    <a:pt x="478220" y="580336"/>
                  </a:lnTo>
                  <a:lnTo>
                    <a:pt x="840486" y="776869"/>
                  </a:lnTo>
                  <a:lnTo>
                    <a:pt x="942327" y="776869"/>
                  </a:lnTo>
                  <a:lnTo>
                    <a:pt x="942327" y="1090551"/>
                  </a:lnTo>
                  <a:lnTo>
                    <a:pt x="1574208" y="1090551"/>
                  </a:lnTo>
                  <a:close/>
                </a:path>
              </a:pathLst>
            </a:custGeom>
            <a:solidFill>
              <a:srgbClr val="D3CDB7"/>
            </a:solidFill>
            <a:ln w="381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3202918-CA9F-4E26-B7F6-50C5E46BBD2B}"/>
                </a:ext>
              </a:extLst>
            </p:cNvPr>
            <p:cNvSpPr/>
            <p:nvPr/>
          </p:nvSpPr>
          <p:spPr>
            <a:xfrm>
              <a:off x="821565" y="967525"/>
              <a:ext cx="288140" cy="78928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D6E6BFF-5298-4AB5-9487-EBCB9949024A}"/>
                </a:ext>
              </a:extLst>
            </p:cNvPr>
            <p:cNvSpPr/>
            <p:nvPr/>
          </p:nvSpPr>
          <p:spPr>
            <a:xfrm>
              <a:off x="2902526" y="966486"/>
              <a:ext cx="288140" cy="9513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1C6A2C2-B1CE-40AF-BFC8-54234249702F}"/>
                </a:ext>
              </a:extLst>
            </p:cNvPr>
            <p:cNvSpPr/>
            <p:nvPr/>
          </p:nvSpPr>
          <p:spPr>
            <a:xfrm>
              <a:off x="1215966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E50FB51-50AF-40F1-B5BC-1A2D04350B9A}"/>
                </a:ext>
              </a:extLst>
            </p:cNvPr>
            <p:cNvSpPr/>
            <p:nvPr/>
          </p:nvSpPr>
          <p:spPr>
            <a:xfrm>
              <a:off x="1219721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37C47E7-D9E1-42B3-B6A1-02C6A76E382D}"/>
                </a:ext>
              </a:extLst>
            </p:cNvPr>
            <p:cNvSpPr/>
            <p:nvPr/>
          </p:nvSpPr>
          <p:spPr>
            <a:xfrm>
              <a:off x="1215966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F892033-90EE-4D2B-9B9E-A903E849F730}"/>
                </a:ext>
              </a:extLst>
            </p:cNvPr>
            <p:cNvSpPr/>
            <p:nvPr/>
          </p:nvSpPr>
          <p:spPr>
            <a:xfrm>
              <a:off x="2428001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3C5BE43-1794-4854-A6EE-53BF7D7A4AC6}"/>
                </a:ext>
              </a:extLst>
            </p:cNvPr>
            <p:cNvSpPr/>
            <p:nvPr/>
          </p:nvSpPr>
          <p:spPr>
            <a:xfrm>
              <a:off x="2431756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163742D-EC53-43EC-BD85-939F3B8D8168}"/>
                </a:ext>
              </a:extLst>
            </p:cNvPr>
            <p:cNvSpPr/>
            <p:nvPr/>
          </p:nvSpPr>
          <p:spPr>
            <a:xfrm>
              <a:off x="2428001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1DAC73A-C45C-49FC-BCF0-73900A39B625}"/>
                </a:ext>
              </a:extLst>
            </p:cNvPr>
            <p:cNvSpPr/>
            <p:nvPr/>
          </p:nvSpPr>
          <p:spPr>
            <a:xfrm>
              <a:off x="1754433" y="1274247"/>
              <a:ext cx="478451" cy="11071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29A9CF-EBED-48C2-B232-3337E7F3E47D}"/>
                </a:ext>
              </a:extLst>
            </p:cNvPr>
            <p:cNvSpPr/>
            <p:nvPr/>
          </p:nvSpPr>
          <p:spPr>
            <a:xfrm>
              <a:off x="1754433" y="1454302"/>
              <a:ext cx="478451" cy="1756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BFEF3E-07A0-4374-BC86-3BB0D1589BB5}"/>
                </a:ext>
              </a:extLst>
            </p:cNvPr>
            <p:cNvSpPr/>
            <p:nvPr/>
          </p:nvSpPr>
          <p:spPr>
            <a:xfrm>
              <a:off x="1881108" y="814335"/>
              <a:ext cx="193890" cy="232118"/>
            </a:xfrm>
            <a:prstGeom prst="rect">
              <a:avLst/>
            </a:prstGeom>
            <a:solidFill>
              <a:srgbClr val="DCD7C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AEF571B-4C07-4B5E-9A41-8C380EC4E497}"/>
                </a:ext>
              </a:extLst>
            </p:cNvPr>
            <p:cNvGrpSpPr/>
            <p:nvPr/>
          </p:nvGrpSpPr>
          <p:grpSpPr>
            <a:xfrm>
              <a:off x="1109705" y="1699317"/>
              <a:ext cx="1792820" cy="313784"/>
              <a:chOff x="5796136" y="3340375"/>
              <a:chExt cx="1561484" cy="37701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471F575-7D1C-4AC9-AD58-7252D1CC5000}"/>
                  </a:ext>
                </a:extLst>
              </p:cNvPr>
              <p:cNvSpPr/>
              <p:nvPr/>
            </p:nvSpPr>
            <p:spPr>
              <a:xfrm>
                <a:off x="5796136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1D99EC8-882B-4547-A0C7-886E893BE4F5}"/>
                  </a:ext>
                </a:extLst>
              </p:cNvPr>
              <p:cNvSpPr/>
              <p:nvPr/>
            </p:nvSpPr>
            <p:spPr>
              <a:xfrm>
                <a:off x="5984272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8873AE0-2E99-4BCD-9ABA-505E14627CAF}"/>
                  </a:ext>
                </a:extLst>
              </p:cNvPr>
              <p:cNvSpPr/>
              <p:nvPr/>
            </p:nvSpPr>
            <p:spPr>
              <a:xfrm>
                <a:off x="6172408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37F42B5-2CC1-40FA-A0B1-B0A90418D2E7}"/>
                  </a:ext>
                </a:extLst>
              </p:cNvPr>
              <p:cNvSpPr/>
              <p:nvPr/>
            </p:nvSpPr>
            <p:spPr>
              <a:xfrm>
                <a:off x="6360544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3B9A96B-1558-4508-967C-A81DE6F4FCBB}"/>
                  </a:ext>
                </a:extLst>
              </p:cNvPr>
              <p:cNvSpPr/>
              <p:nvPr/>
            </p:nvSpPr>
            <p:spPr>
              <a:xfrm>
                <a:off x="6548724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884125F-7D76-40FB-BB3F-99923BA7689A}"/>
                  </a:ext>
                </a:extLst>
              </p:cNvPr>
              <p:cNvSpPr/>
              <p:nvPr/>
            </p:nvSpPr>
            <p:spPr>
              <a:xfrm>
                <a:off x="673686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666656-2940-4446-B718-AF277A279F1D}"/>
                  </a:ext>
                </a:extLst>
              </p:cNvPr>
              <p:cNvSpPr/>
              <p:nvPr/>
            </p:nvSpPr>
            <p:spPr>
              <a:xfrm>
                <a:off x="6924996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878DD58-84C4-4908-A36C-52D66E255A64}"/>
                  </a:ext>
                </a:extLst>
              </p:cNvPr>
              <p:cNvSpPr/>
              <p:nvPr/>
            </p:nvSpPr>
            <p:spPr>
              <a:xfrm>
                <a:off x="7113132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BF80704-FB5D-49E5-8C25-4464EC87095A}"/>
                  </a:ext>
                </a:extLst>
              </p:cNvPr>
              <p:cNvSpPr/>
              <p:nvPr/>
            </p:nvSpPr>
            <p:spPr>
              <a:xfrm>
                <a:off x="729908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33D0ABC-5EE2-4D72-960E-3E9D98EA40F6}"/>
                </a:ext>
              </a:extLst>
            </p:cNvPr>
            <p:cNvSpPr/>
            <p:nvPr/>
          </p:nvSpPr>
          <p:spPr>
            <a:xfrm>
              <a:off x="3450829" y="2118558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7EB998F-0BA2-4699-AD44-DE885755D047}"/>
                </a:ext>
              </a:extLst>
            </p:cNvPr>
            <p:cNvSpPr/>
            <p:nvPr/>
          </p:nvSpPr>
          <p:spPr>
            <a:xfrm>
              <a:off x="179512" y="2109177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3A6E29C-1C5C-40B8-9D69-7FCA2B5E3D20}"/>
              </a:ext>
            </a:extLst>
          </p:cNvPr>
          <p:cNvCxnSpPr>
            <a:cxnSpLocks/>
          </p:cNvCxnSpPr>
          <p:nvPr/>
        </p:nvCxnSpPr>
        <p:spPr>
          <a:xfrm>
            <a:off x="93181" y="721805"/>
            <a:ext cx="9101658" cy="0"/>
          </a:xfrm>
          <a:prstGeom prst="line">
            <a:avLst/>
          </a:prstGeom>
          <a:ln>
            <a:solidFill>
              <a:srgbClr val="D3C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1A63DBD-E56A-4F63-A0D9-13606B7CD912}"/>
              </a:ext>
            </a:extLst>
          </p:cNvPr>
          <p:cNvSpPr txBox="1"/>
          <p:nvPr/>
        </p:nvSpPr>
        <p:spPr>
          <a:xfrm>
            <a:off x="1281219" y="226943"/>
            <a:ext cx="350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D3CDB7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输入标题输入标题</a:t>
            </a:r>
          </a:p>
        </p:txBody>
      </p:sp>
      <p:pic>
        <p:nvPicPr>
          <p:cNvPr id="58" name="图片 57" descr="图片包含 黑暗, 建筑, 大, 游戏机&#10;&#10;描述已自动生成">
            <a:extLst>
              <a:ext uri="{FF2B5EF4-FFF2-40B4-BE49-F238E27FC236}">
                <a16:creationId xmlns:a16="http://schemas.microsoft.com/office/drawing/2014/main" id="{96D16908-E609-4CA9-BFC6-14CB4F1D4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95" r="24945" b="60320"/>
          <a:stretch/>
        </p:blipFill>
        <p:spPr>
          <a:xfrm flipH="1">
            <a:off x="5979580" y="-110059"/>
            <a:ext cx="3160449" cy="2375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625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3844FF-9199-437B-94B8-BDB9845C1F6B}"/>
              </a:ext>
            </a:extLst>
          </p:cNvPr>
          <p:cNvSpPr/>
          <p:nvPr/>
        </p:nvSpPr>
        <p:spPr>
          <a:xfrm>
            <a:off x="0" y="-1"/>
            <a:ext cx="9144000" cy="811719"/>
          </a:xfrm>
          <a:prstGeom prst="rect">
            <a:avLst/>
          </a:prstGeom>
          <a:solidFill>
            <a:srgbClr val="2D3F46"/>
          </a:soli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B3096F-7371-430D-A111-AA0C719F07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5"/>
          <a:stretch/>
        </p:blipFill>
        <p:spPr>
          <a:xfrm flipH="1">
            <a:off x="4781267" y="2353167"/>
            <a:ext cx="4362807" cy="2766053"/>
          </a:xfrm>
          <a:prstGeom prst="rect">
            <a:avLst/>
          </a:prstGeom>
        </p:spPr>
      </p:pic>
      <p:sp>
        <p:nvSpPr>
          <p:cNvPr id="6" name="矩形: 剪去单角 5">
            <a:extLst>
              <a:ext uri="{FF2B5EF4-FFF2-40B4-BE49-F238E27FC236}">
                <a16:creationId xmlns:a16="http://schemas.microsoft.com/office/drawing/2014/main" id="{A3F0EEAD-6A43-405A-ACFD-87E048E38D9B}"/>
              </a:ext>
            </a:extLst>
          </p:cNvPr>
          <p:cNvSpPr/>
          <p:nvPr/>
        </p:nvSpPr>
        <p:spPr>
          <a:xfrm>
            <a:off x="261443" y="1038661"/>
            <a:ext cx="8393989" cy="3905443"/>
          </a:xfrm>
          <a:prstGeom prst="snip1Rect">
            <a:avLst/>
          </a:prstGeom>
          <a:gradFill flip="none" rotWithShape="1">
            <a:gsLst>
              <a:gs pos="0">
                <a:srgbClr val="D3CDB7"/>
              </a:gs>
              <a:gs pos="70000">
                <a:srgbClr val="D3CDB7">
                  <a:alpha val="90000"/>
                </a:srgbClr>
              </a:gs>
              <a:gs pos="100000">
                <a:srgbClr val="D3CDB7">
                  <a:alpha val="50000"/>
                </a:srgbClr>
              </a:gs>
            </a:gsLst>
            <a:lin ang="5400000" scaled="1"/>
            <a:tileRect/>
          </a:gradFill>
          <a:ln>
            <a:solidFill>
              <a:srgbClr val="2D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F5A844B-D4CF-418B-8CF4-A26C309A7FF1}"/>
              </a:ext>
            </a:extLst>
          </p:cNvPr>
          <p:cNvGrpSpPr/>
          <p:nvPr/>
        </p:nvGrpSpPr>
        <p:grpSpPr>
          <a:xfrm rot="5400000">
            <a:off x="254164" y="1040794"/>
            <a:ext cx="674140" cy="659581"/>
            <a:chOff x="322583" y="1775176"/>
            <a:chExt cx="2549371" cy="2413584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D1A86C3-F4EF-4AF6-98E6-FC020319C7C4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04E46293-A3BC-43E5-8809-E0A32A828E61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n>
                    <a:solidFill>
                      <a:srgbClr val="2D3F46"/>
                    </a:solidFill>
                  </a:ln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E9096A04-E54E-495C-90BA-8EF10317928B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n>
                    <a:solidFill>
                      <a:srgbClr val="2D3F46"/>
                    </a:solidFill>
                  </a:ln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93FB789-29FD-49A7-AAA0-C95E6B40849A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1E6EA70-8DEE-4D5E-A25B-806AC56128B2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C9B816A-6E43-4497-A0BE-6E4144E2FA86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74BA3D2-B203-419A-89C9-326AF43E312D}"/>
                </a:ext>
              </a:extLst>
            </p:cNvPr>
            <p:cNvSpPr/>
            <p:nvPr/>
          </p:nvSpPr>
          <p:spPr>
            <a:xfrm>
              <a:off x="322583" y="2627936"/>
              <a:ext cx="455405" cy="202460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  <a:solidFill>
                  <a:srgbClr val="D3CDB7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35E825F-547F-4E55-A1C6-FB06B68AA4A5}"/>
              </a:ext>
            </a:extLst>
          </p:cNvPr>
          <p:cNvSpPr txBox="1"/>
          <p:nvPr/>
        </p:nvSpPr>
        <p:spPr>
          <a:xfrm>
            <a:off x="1315639" y="1232281"/>
            <a:ext cx="29523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根深叶茂育桃李，满园芬芳。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扬帆长江，奔向海洋，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这是我们成长的地方。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德业并进，求是拓新，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大同寰宇向未来，我创辉煌。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啊，心中的珞珈山，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今朝多磨砺，明日作栋梁。</a:t>
            </a:r>
          </a:p>
          <a:p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22CB833-A8F0-404F-843A-C87385DE522C}"/>
              </a:ext>
            </a:extLst>
          </p:cNvPr>
          <p:cNvSpPr txBox="1"/>
          <p:nvPr/>
        </p:nvSpPr>
        <p:spPr>
          <a:xfrm>
            <a:off x="4876033" y="1232281"/>
            <a:ext cx="29523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根深叶茂育桃李，满园芬芳。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啊，美丽的珞珈山，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多少雄鹰竞翱翔。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扬帆长江，奔向海洋，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这是我们成长的地方。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德业并进，求是拓新，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大同寰宇向未来，我创辉煌。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啊，心中的珞珈山，</a:t>
            </a:r>
          </a:p>
          <a:p>
            <a:pPr algn="ctr"/>
            <a:r>
              <a:rPr lang="zh-CN" altLang="en-US" sz="1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今朝多磨砺，明日作栋梁。</a:t>
            </a:r>
          </a:p>
          <a:p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2236D27-0353-47CD-8803-44D8929F9DA2}"/>
              </a:ext>
            </a:extLst>
          </p:cNvPr>
          <p:cNvGrpSpPr/>
          <p:nvPr/>
        </p:nvGrpSpPr>
        <p:grpSpPr>
          <a:xfrm>
            <a:off x="261443" y="4264752"/>
            <a:ext cx="674140" cy="659581"/>
            <a:chOff x="322583" y="1775176"/>
            <a:chExt cx="2549371" cy="2413584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49052E-0D8E-471A-969C-7A0CAE072BBC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8A458E78-C7D4-4238-A5B8-2FFF965D3FCB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n>
                    <a:solidFill>
                      <a:srgbClr val="2D3F46"/>
                    </a:solidFill>
                  </a:ln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F27EACE6-9D1E-4005-9DF9-4C28F7A4B3B7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n>
                    <a:solidFill>
                      <a:srgbClr val="2D3F46"/>
                    </a:solidFill>
                  </a:ln>
                </a:endParaRP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AB55888-6BC1-4CEB-ABB8-95D9CD3FBCD1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2F5AC5A-1D20-4C6B-8714-2EB181D690FA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2BE58C0-E85A-4122-90B8-C9F907789A30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6A2BE38-2D85-4652-AA75-42654E0050AE}"/>
                </a:ext>
              </a:extLst>
            </p:cNvPr>
            <p:cNvSpPr/>
            <p:nvPr/>
          </p:nvSpPr>
          <p:spPr>
            <a:xfrm>
              <a:off x="322583" y="2627936"/>
              <a:ext cx="455405" cy="202460"/>
            </a:xfrm>
            <a:prstGeom prst="rect">
              <a:avLst/>
            </a:prstGeom>
            <a:solidFill>
              <a:srgbClr val="D3C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D3F46"/>
                  </a:solidFill>
                </a:ln>
                <a:solidFill>
                  <a:srgbClr val="D3CDB7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61DE63D-74BF-474C-ABC4-763A800F1343}"/>
              </a:ext>
            </a:extLst>
          </p:cNvPr>
          <p:cNvGrpSpPr/>
          <p:nvPr/>
        </p:nvGrpSpPr>
        <p:grpSpPr>
          <a:xfrm>
            <a:off x="82689" y="79004"/>
            <a:ext cx="1022435" cy="642801"/>
            <a:chOff x="179512" y="46899"/>
            <a:chExt cx="3672408" cy="2596849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A2F544E-656D-4869-89D9-B3073A03EF95}"/>
                </a:ext>
              </a:extLst>
            </p:cNvPr>
            <p:cNvSpPr/>
            <p:nvPr/>
          </p:nvSpPr>
          <p:spPr>
            <a:xfrm>
              <a:off x="1699256" y="46899"/>
              <a:ext cx="579246" cy="648338"/>
            </a:xfrm>
            <a:custGeom>
              <a:avLst/>
              <a:gdLst>
                <a:gd name="connsiteX0" fmla="*/ 284910 w 711640"/>
                <a:gd name="connsiteY0" fmla="*/ 0 h 665344"/>
                <a:gd name="connsiteX1" fmla="*/ 446227 w 711640"/>
                <a:gd name="connsiteY1" fmla="*/ 0 h 665344"/>
                <a:gd name="connsiteX2" fmla="*/ 446227 w 711640"/>
                <a:gd name="connsiteY2" fmla="*/ 129874 h 665344"/>
                <a:gd name="connsiteX3" fmla="*/ 508209 w 711640"/>
                <a:gd name="connsiteY3" fmla="*/ 129874 h 665344"/>
                <a:gd name="connsiteX4" fmla="*/ 678257 w 711640"/>
                <a:gd name="connsiteY4" fmla="*/ 323991 h 665344"/>
                <a:gd name="connsiteX5" fmla="*/ 711640 w 711640"/>
                <a:gd name="connsiteY5" fmla="*/ 323991 h 665344"/>
                <a:gd name="connsiteX6" fmla="*/ 711640 w 711640"/>
                <a:gd name="connsiteY6" fmla="*/ 665344 h 665344"/>
                <a:gd name="connsiteX7" fmla="*/ 0 w 711640"/>
                <a:gd name="connsiteY7" fmla="*/ 665344 h 665344"/>
                <a:gd name="connsiteX8" fmla="*/ 0 w 711640"/>
                <a:gd name="connsiteY8" fmla="*/ 323991 h 665344"/>
                <a:gd name="connsiteX9" fmla="*/ 52878 w 711640"/>
                <a:gd name="connsiteY9" fmla="*/ 323991 h 665344"/>
                <a:gd name="connsiteX10" fmla="*/ 222926 w 711640"/>
                <a:gd name="connsiteY10" fmla="*/ 129874 h 665344"/>
                <a:gd name="connsiteX11" fmla="*/ 284910 w 711640"/>
                <a:gd name="connsiteY11" fmla="*/ 129874 h 6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640" h="665344">
                  <a:moveTo>
                    <a:pt x="284910" y="0"/>
                  </a:moveTo>
                  <a:lnTo>
                    <a:pt x="446227" y="0"/>
                  </a:lnTo>
                  <a:lnTo>
                    <a:pt x="446227" y="129874"/>
                  </a:lnTo>
                  <a:lnTo>
                    <a:pt x="508209" y="129874"/>
                  </a:lnTo>
                  <a:lnTo>
                    <a:pt x="678257" y="323991"/>
                  </a:lnTo>
                  <a:lnTo>
                    <a:pt x="711640" y="323991"/>
                  </a:lnTo>
                  <a:lnTo>
                    <a:pt x="711640" y="665344"/>
                  </a:lnTo>
                  <a:lnTo>
                    <a:pt x="0" y="665344"/>
                  </a:lnTo>
                  <a:lnTo>
                    <a:pt x="0" y="323991"/>
                  </a:lnTo>
                  <a:lnTo>
                    <a:pt x="52878" y="323991"/>
                  </a:lnTo>
                  <a:lnTo>
                    <a:pt x="222926" y="129874"/>
                  </a:lnTo>
                  <a:lnTo>
                    <a:pt x="284910" y="129874"/>
                  </a:lnTo>
                  <a:close/>
                </a:path>
              </a:pathLst>
            </a:cu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9DEFF30-E908-4502-A4D7-D99CE4DBE519}"/>
                </a:ext>
              </a:extLst>
            </p:cNvPr>
            <p:cNvSpPr/>
            <p:nvPr/>
          </p:nvSpPr>
          <p:spPr>
            <a:xfrm>
              <a:off x="2327662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B302FE-FF0F-4236-B73A-DCD5F18CBCD0}"/>
                </a:ext>
              </a:extLst>
            </p:cNvPr>
            <p:cNvSpPr/>
            <p:nvPr/>
          </p:nvSpPr>
          <p:spPr>
            <a:xfrm>
              <a:off x="762671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E4F55F30-83F1-4D47-871F-604AD6AB0BA0}"/>
                </a:ext>
              </a:extLst>
            </p:cNvPr>
            <p:cNvSpPr/>
            <p:nvPr/>
          </p:nvSpPr>
          <p:spPr>
            <a:xfrm>
              <a:off x="380058" y="511400"/>
              <a:ext cx="3266831" cy="2132348"/>
            </a:xfrm>
            <a:custGeom>
              <a:avLst/>
              <a:gdLst>
                <a:gd name="connsiteX0" fmla="*/ 2520023 w 4013504"/>
                <a:gd name="connsiteY0" fmla="*/ 1669288 h 2188279"/>
                <a:gd name="connsiteX1" fmla="*/ 2625721 w 4013504"/>
                <a:gd name="connsiteY1" fmla="*/ 1669288 h 2188279"/>
                <a:gd name="connsiteX2" fmla="*/ 2625721 w 4013504"/>
                <a:gd name="connsiteY2" fmla="*/ 2182886 h 2188279"/>
                <a:gd name="connsiteX3" fmla="*/ 2520023 w 4013504"/>
                <a:gd name="connsiteY3" fmla="*/ 2182886 h 2188279"/>
                <a:gd name="connsiteX4" fmla="*/ 1412725 w 4013504"/>
                <a:gd name="connsiteY4" fmla="*/ 1666616 h 2188279"/>
                <a:gd name="connsiteX5" fmla="*/ 1512132 w 4013504"/>
                <a:gd name="connsiteY5" fmla="*/ 1666616 h 2188279"/>
                <a:gd name="connsiteX6" fmla="*/ 1512132 w 4013504"/>
                <a:gd name="connsiteY6" fmla="*/ 2180214 h 2188279"/>
                <a:gd name="connsiteX7" fmla="*/ 1412725 w 4013504"/>
                <a:gd name="connsiteY7" fmla="*/ 2180214 h 2188279"/>
                <a:gd name="connsiteX8" fmla="*/ 1574208 w 4013504"/>
                <a:gd name="connsiteY8" fmla="*/ 0 h 2188279"/>
                <a:gd name="connsiteX9" fmla="*/ 1724448 w 4013504"/>
                <a:gd name="connsiteY9" fmla="*/ 0 h 2188279"/>
                <a:gd name="connsiteX10" fmla="*/ 1724448 w 4013504"/>
                <a:gd name="connsiteY10" fmla="*/ 138276 h 2188279"/>
                <a:gd name="connsiteX11" fmla="*/ 2247886 w 4013504"/>
                <a:gd name="connsiteY11" fmla="*/ 138276 h 2188279"/>
                <a:gd name="connsiteX12" fmla="*/ 2247886 w 4013504"/>
                <a:gd name="connsiteY12" fmla="*/ 135 h 2188279"/>
                <a:gd name="connsiteX13" fmla="*/ 2402404 w 4013504"/>
                <a:gd name="connsiteY13" fmla="*/ 135 h 2188279"/>
                <a:gd name="connsiteX14" fmla="*/ 2402404 w 4013504"/>
                <a:gd name="connsiteY14" fmla="*/ 1090551 h 2188279"/>
                <a:gd name="connsiteX15" fmla="*/ 3089828 w 4013504"/>
                <a:gd name="connsiteY15" fmla="*/ 1090551 h 2188279"/>
                <a:gd name="connsiteX16" fmla="*/ 3089828 w 4013504"/>
                <a:gd name="connsiteY16" fmla="*/ 775919 h 2188279"/>
                <a:gd name="connsiteX17" fmla="*/ 3149594 w 4013504"/>
                <a:gd name="connsiteY17" fmla="*/ 775919 h 2188279"/>
                <a:gd name="connsiteX18" fmla="*/ 3536713 w 4013504"/>
                <a:gd name="connsiteY18" fmla="*/ 565903 h 2188279"/>
                <a:gd name="connsiteX19" fmla="*/ 3536713 w 4013504"/>
                <a:gd name="connsiteY19" fmla="*/ 405214 h 2188279"/>
                <a:gd name="connsiteX20" fmla="*/ 3535473 w 4013504"/>
                <a:gd name="connsiteY20" fmla="*/ 405214 h 2188279"/>
                <a:gd name="connsiteX21" fmla="*/ 3535473 w 4013504"/>
                <a:gd name="connsiteY21" fmla="*/ 144355 h 2188279"/>
                <a:gd name="connsiteX22" fmla="*/ 3641739 w 4013504"/>
                <a:gd name="connsiteY22" fmla="*/ 144355 h 2188279"/>
                <a:gd name="connsiteX23" fmla="*/ 3641739 w 4013504"/>
                <a:gd name="connsiteY23" fmla="*/ 301230 h 2188279"/>
                <a:gd name="connsiteX24" fmla="*/ 3907238 w 4013504"/>
                <a:gd name="connsiteY24" fmla="*/ 301230 h 2188279"/>
                <a:gd name="connsiteX25" fmla="*/ 3907238 w 4013504"/>
                <a:gd name="connsiteY25" fmla="*/ 138276 h 2188279"/>
                <a:gd name="connsiteX26" fmla="*/ 4013504 w 4013504"/>
                <a:gd name="connsiteY26" fmla="*/ 138276 h 2188279"/>
                <a:gd name="connsiteX27" fmla="*/ 4013504 w 4013504"/>
                <a:gd name="connsiteY27" fmla="*/ 301230 h 2188279"/>
                <a:gd name="connsiteX28" fmla="*/ 4013504 w 4013504"/>
                <a:gd name="connsiteY28" fmla="*/ 399135 h 2188279"/>
                <a:gd name="connsiteX29" fmla="*/ 4013504 w 4013504"/>
                <a:gd name="connsiteY29" fmla="*/ 2188279 h 2188279"/>
                <a:gd name="connsiteX30" fmla="*/ 3536713 w 4013504"/>
                <a:gd name="connsiteY30" fmla="*/ 2188279 h 2188279"/>
                <a:gd name="connsiteX31" fmla="*/ 3536713 w 4013504"/>
                <a:gd name="connsiteY31" fmla="*/ 2184609 h 2188279"/>
                <a:gd name="connsiteX32" fmla="*/ 3089828 w 4013504"/>
                <a:gd name="connsiteY32" fmla="*/ 2184609 h 2188279"/>
                <a:gd name="connsiteX33" fmla="*/ 3089828 w 4013504"/>
                <a:gd name="connsiteY33" fmla="*/ 1666615 h 2188279"/>
                <a:gd name="connsiteX34" fmla="*/ 2298963 w 4013504"/>
                <a:gd name="connsiteY34" fmla="*/ 1666615 h 2188279"/>
                <a:gd name="connsiteX35" fmla="*/ 2298963 w 4013504"/>
                <a:gd name="connsiteY35" fmla="*/ 2168709 h 2188279"/>
                <a:gd name="connsiteX36" fmla="*/ 2199556 w 4013504"/>
                <a:gd name="connsiteY36" fmla="*/ 2168709 h 2188279"/>
                <a:gd name="connsiteX37" fmla="*/ 2199556 w 4013504"/>
                <a:gd name="connsiteY37" fmla="*/ 1666615 h 2188279"/>
                <a:gd name="connsiteX38" fmla="*/ 1824872 w 4013504"/>
                <a:gd name="connsiteY38" fmla="*/ 1666615 h 2188279"/>
                <a:gd name="connsiteX39" fmla="*/ 1824872 w 4013504"/>
                <a:gd name="connsiteY39" fmla="*/ 2176528 h 2188279"/>
                <a:gd name="connsiteX40" fmla="*/ 1725465 w 4013504"/>
                <a:gd name="connsiteY40" fmla="*/ 2176528 h 2188279"/>
                <a:gd name="connsiteX41" fmla="*/ 1725465 w 4013504"/>
                <a:gd name="connsiteY41" fmla="*/ 1666615 h 2188279"/>
                <a:gd name="connsiteX42" fmla="*/ 942327 w 4013504"/>
                <a:gd name="connsiteY42" fmla="*/ 1666615 h 2188279"/>
                <a:gd name="connsiteX43" fmla="*/ 942327 w 4013504"/>
                <a:gd name="connsiteY43" fmla="*/ 2185559 h 2188279"/>
                <a:gd name="connsiteX44" fmla="*/ 465535 w 4013504"/>
                <a:gd name="connsiteY44" fmla="*/ 2185559 h 2188279"/>
                <a:gd name="connsiteX45" fmla="*/ 465535 w 4013504"/>
                <a:gd name="connsiteY45" fmla="*/ 2180214 h 2188279"/>
                <a:gd name="connsiteX46" fmla="*/ 1429 w 4013504"/>
                <a:gd name="connsiteY46" fmla="*/ 2180214 h 2188279"/>
                <a:gd name="connsiteX47" fmla="*/ 1429 w 4013504"/>
                <a:gd name="connsiteY47" fmla="*/ 390222 h 2188279"/>
                <a:gd name="connsiteX48" fmla="*/ 0 w 4013504"/>
                <a:gd name="connsiteY48" fmla="*/ 390222 h 2188279"/>
                <a:gd name="connsiteX49" fmla="*/ 0 w 4013504"/>
                <a:gd name="connsiteY49" fmla="*/ 129363 h 2188279"/>
                <a:gd name="connsiteX50" fmla="*/ 106266 w 4013504"/>
                <a:gd name="connsiteY50" fmla="*/ 129363 h 2188279"/>
                <a:gd name="connsiteX51" fmla="*/ 106266 w 4013504"/>
                <a:gd name="connsiteY51" fmla="*/ 287045 h 2188279"/>
                <a:gd name="connsiteX52" fmla="*/ 368617 w 4013504"/>
                <a:gd name="connsiteY52" fmla="*/ 287045 h 2188279"/>
                <a:gd name="connsiteX53" fmla="*/ 368617 w 4013504"/>
                <a:gd name="connsiteY53" fmla="*/ 124867 h 2188279"/>
                <a:gd name="connsiteX54" fmla="*/ 474883 w 4013504"/>
                <a:gd name="connsiteY54" fmla="*/ 124867 h 2188279"/>
                <a:gd name="connsiteX55" fmla="*/ 474883 w 4013504"/>
                <a:gd name="connsiteY55" fmla="*/ 287045 h 2188279"/>
                <a:gd name="connsiteX56" fmla="*/ 478220 w 4013504"/>
                <a:gd name="connsiteY56" fmla="*/ 287045 h 2188279"/>
                <a:gd name="connsiteX57" fmla="*/ 478220 w 4013504"/>
                <a:gd name="connsiteY57" fmla="*/ 580336 h 2188279"/>
                <a:gd name="connsiteX58" fmla="*/ 840486 w 4013504"/>
                <a:gd name="connsiteY58" fmla="*/ 776869 h 2188279"/>
                <a:gd name="connsiteX59" fmla="*/ 942327 w 4013504"/>
                <a:gd name="connsiteY59" fmla="*/ 776869 h 2188279"/>
                <a:gd name="connsiteX60" fmla="*/ 942327 w 4013504"/>
                <a:gd name="connsiteY60" fmla="*/ 1090551 h 2188279"/>
                <a:gd name="connsiteX61" fmla="*/ 1574208 w 4013504"/>
                <a:gd name="connsiteY61" fmla="*/ 1090551 h 218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13504" h="2188279">
                  <a:moveTo>
                    <a:pt x="2520023" y="1669288"/>
                  </a:moveTo>
                  <a:lnTo>
                    <a:pt x="2625721" y="1669288"/>
                  </a:lnTo>
                  <a:lnTo>
                    <a:pt x="2625721" y="2182886"/>
                  </a:lnTo>
                  <a:lnTo>
                    <a:pt x="2520023" y="2182886"/>
                  </a:lnTo>
                  <a:close/>
                  <a:moveTo>
                    <a:pt x="1412725" y="1666616"/>
                  </a:moveTo>
                  <a:lnTo>
                    <a:pt x="1512132" y="1666616"/>
                  </a:lnTo>
                  <a:lnTo>
                    <a:pt x="1512132" y="2180214"/>
                  </a:lnTo>
                  <a:lnTo>
                    <a:pt x="1412725" y="2180214"/>
                  </a:lnTo>
                  <a:close/>
                  <a:moveTo>
                    <a:pt x="1574208" y="0"/>
                  </a:moveTo>
                  <a:lnTo>
                    <a:pt x="1724448" y="0"/>
                  </a:lnTo>
                  <a:lnTo>
                    <a:pt x="1724448" y="138276"/>
                  </a:lnTo>
                  <a:lnTo>
                    <a:pt x="2247886" y="138276"/>
                  </a:lnTo>
                  <a:lnTo>
                    <a:pt x="2247886" y="135"/>
                  </a:lnTo>
                  <a:lnTo>
                    <a:pt x="2402404" y="135"/>
                  </a:lnTo>
                  <a:lnTo>
                    <a:pt x="2402404" y="1090551"/>
                  </a:lnTo>
                  <a:lnTo>
                    <a:pt x="3089828" y="1090551"/>
                  </a:lnTo>
                  <a:lnTo>
                    <a:pt x="3089828" y="775919"/>
                  </a:lnTo>
                  <a:lnTo>
                    <a:pt x="3149594" y="775919"/>
                  </a:lnTo>
                  <a:lnTo>
                    <a:pt x="3536713" y="565903"/>
                  </a:lnTo>
                  <a:lnTo>
                    <a:pt x="3536713" y="405214"/>
                  </a:lnTo>
                  <a:lnTo>
                    <a:pt x="3535473" y="405214"/>
                  </a:lnTo>
                  <a:lnTo>
                    <a:pt x="3535473" y="144355"/>
                  </a:lnTo>
                  <a:lnTo>
                    <a:pt x="3641739" y="144355"/>
                  </a:lnTo>
                  <a:lnTo>
                    <a:pt x="3641739" y="301230"/>
                  </a:lnTo>
                  <a:lnTo>
                    <a:pt x="3907238" y="301230"/>
                  </a:lnTo>
                  <a:lnTo>
                    <a:pt x="3907238" y="138276"/>
                  </a:lnTo>
                  <a:lnTo>
                    <a:pt x="4013504" y="138276"/>
                  </a:lnTo>
                  <a:lnTo>
                    <a:pt x="4013504" y="301230"/>
                  </a:lnTo>
                  <a:lnTo>
                    <a:pt x="4013504" y="399135"/>
                  </a:lnTo>
                  <a:lnTo>
                    <a:pt x="4013504" y="2188279"/>
                  </a:lnTo>
                  <a:lnTo>
                    <a:pt x="3536713" y="2188279"/>
                  </a:lnTo>
                  <a:lnTo>
                    <a:pt x="3536713" y="2184609"/>
                  </a:lnTo>
                  <a:lnTo>
                    <a:pt x="3089828" y="2184609"/>
                  </a:lnTo>
                  <a:lnTo>
                    <a:pt x="3089828" y="1666615"/>
                  </a:lnTo>
                  <a:lnTo>
                    <a:pt x="2298963" y="1666615"/>
                  </a:lnTo>
                  <a:lnTo>
                    <a:pt x="2298963" y="2168709"/>
                  </a:lnTo>
                  <a:lnTo>
                    <a:pt x="2199556" y="2168709"/>
                  </a:lnTo>
                  <a:lnTo>
                    <a:pt x="2199556" y="1666615"/>
                  </a:lnTo>
                  <a:lnTo>
                    <a:pt x="1824872" y="1666615"/>
                  </a:lnTo>
                  <a:lnTo>
                    <a:pt x="1824872" y="2176528"/>
                  </a:lnTo>
                  <a:lnTo>
                    <a:pt x="1725465" y="2176528"/>
                  </a:lnTo>
                  <a:lnTo>
                    <a:pt x="1725465" y="1666615"/>
                  </a:lnTo>
                  <a:lnTo>
                    <a:pt x="942327" y="1666615"/>
                  </a:lnTo>
                  <a:lnTo>
                    <a:pt x="942327" y="2185559"/>
                  </a:lnTo>
                  <a:lnTo>
                    <a:pt x="465535" y="2185559"/>
                  </a:lnTo>
                  <a:lnTo>
                    <a:pt x="465535" y="2180214"/>
                  </a:lnTo>
                  <a:lnTo>
                    <a:pt x="1429" y="2180214"/>
                  </a:lnTo>
                  <a:lnTo>
                    <a:pt x="1429" y="390222"/>
                  </a:lnTo>
                  <a:lnTo>
                    <a:pt x="0" y="390222"/>
                  </a:lnTo>
                  <a:lnTo>
                    <a:pt x="0" y="129363"/>
                  </a:lnTo>
                  <a:lnTo>
                    <a:pt x="106266" y="129363"/>
                  </a:lnTo>
                  <a:lnTo>
                    <a:pt x="106266" y="287045"/>
                  </a:lnTo>
                  <a:lnTo>
                    <a:pt x="368617" y="287045"/>
                  </a:lnTo>
                  <a:lnTo>
                    <a:pt x="368617" y="124867"/>
                  </a:lnTo>
                  <a:lnTo>
                    <a:pt x="474883" y="124867"/>
                  </a:lnTo>
                  <a:lnTo>
                    <a:pt x="474883" y="287045"/>
                  </a:lnTo>
                  <a:lnTo>
                    <a:pt x="478220" y="287045"/>
                  </a:lnTo>
                  <a:lnTo>
                    <a:pt x="478220" y="580336"/>
                  </a:lnTo>
                  <a:lnTo>
                    <a:pt x="840486" y="776869"/>
                  </a:lnTo>
                  <a:lnTo>
                    <a:pt x="942327" y="776869"/>
                  </a:lnTo>
                  <a:lnTo>
                    <a:pt x="942327" y="1090551"/>
                  </a:lnTo>
                  <a:lnTo>
                    <a:pt x="1574208" y="1090551"/>
                  </a:lnTo>
                  <a:close/>
                </a:path>
              </a:pathLst>
            </a:custGeom>
            <a:solidFill>
              <a:srgbClr val="D3CDB7"/>
            </a:solidFill>
            <a:ln w="381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C15EF0E-67E6-4039-89C3-675BF9DDDE28}"/>
                </a:ext>
              </a:extLst>
            </p:cNvPr>
            <p:cNvSpPr/>
            <p:nvPr/>
          </p:nvSpPr>
          <p:spPr>
            <a:xfrm>
              <a:off x="821565" y="967525"/>
              <a:ext cx="288140" cy="78928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B6A243B-546A-4A60-8092-B3D03235C2A4}"/>
                </a:ext>
              </a:extLst>
            </p:cNvPr>
            <p:cNvSpPr/>
            <p:nvPr/>
          </p:nvSpPr>
          <p:spPr>
            <a:xfrm>
              <a:off x="2902526" y="966486"/>
              <a:ext cx="288140" cy="9513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AD36BD0-CF6D-41ED-8D6C-8F22F7E638AA}"/>
                </a:ext>
              </a:extLst>
            </p:cNvPr>
            <p:cNvSpPr/>
            <p:nvPr/>
          </p:nvSpPr>
          <p:spPr>
            <a:xfrm>
              <a:off x="1215966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4101EA8-ECCD-4E41-9ACA-EF3642394A97}"/>
                </a:ext>
              </a:extLst>
            </p:cNvPr>
            <p:cNvSpPr/>
            <p:nvPr/>
          </p:nvSpPr>
          <p:spPr>
            <a:xfrm>
              <a:off x="1219721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571C5D9-88E2-4FA8-9AF5-FEA6DB04D7A1}"/>
                </a:ext>
              </a:extLst>
            </p:cNvPr>
            <p:cNvSpPr/>
            <p:nvPr/>
          </p:nvSpPr>
          <p:spPr>
            <a:xfrm>
              <a:off x="1215966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F481D9E-15C3-48C4-8974-753E209EBFED}"/>
                </a:ext>
              </a:extLst>
            </p:cNvPr>
            <p:cNvSpPr/>
            <p:nvPr/>
          </p:nvSpPr>
          <p:spPr>
            <a:xfrm>
              <a:off x="2428001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11A10D29-EFBC-478C-8D6A-C5B161177C35}"/>
                </a:ext>
              </a:extLst>
            </p:cNvPr>
            <p:cNvSpPr/>
            <p:nvPr/>
          </p:nvSpPr>
          <p:spPr>
            <a:xfrm>
              <a:off x="2431756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193115E-2F4A-48D5-970D-917080D69E7F}"/>
                </a:ext>
              </a:extLst>
            </p:cNvPr>
            <p:cNvSpPr/>
            <p:nvPr/>
          </p:nvSpPr>
          <p:spPr>
            <a:xfrm>
              <a:off x="2428001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5A4F9AC-158D-4DAD-B4CC-419AA7DF702E}"/>
                </a:ext>
              </a:extLst>
            </p:cNvPr>
            <p:cNvSpPr/>
            <p:nvPr/>
          </p:nvSpPr>
          <p:spPr>
            <a:xfrm>
              <a:off x="1754433" y="1274247"/>
              <a:ext cx="478451" cy="11071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EC8DACA-FF54-4030-83CB-2A04CF11B0B5}"/>
                </a:ext>
              </a:extLst>
            </p:cNvPr>
            <p:cNvSpPr/>
            <p:nvPr/>
          </p:nvSpPr>
          <p:spPr>
            <a:xfrm>
              <a:off x="1754433" y="1454302"/>
              <a:ext cx="478451" cy="1756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785B99F1-64EB-4B20-B90E-5E4BF518A022}"/>
                </a:ext>
              </a:extLst>
            </p:cNvPr>
            <p:cNvSpPr/>
            <p:nvPr/>
          </p:nvSpPr>
          <p:spPr>
            <a:xfrm>
              <a:off x="1881108" y="814335"/>
              <a:ext cx="193890" cy="232118"/>
            </a:xfrm>
            <a:prstGeom prst="rect">
              <a:avLst/>
            </a:prstGeom>
            <a:solidFill>
              <a:srgbClr val="DCD7C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02EA812-7183-4820-95D7-FC00AB4199AD}"/>
                </a:ext>
              </a:extLst>
            </p:cNvPr>
            <p:cNvGrpSpPr/>
            <p:nvPr/>
          </p:nvGrpSpPr>
          <p:grpSpPr>
            <a:xfrm>
              <a:off x="1109705" y="1699317"/>
              <a:ext cx="1792820" cy="313784"/>
              <a:chOff x="5796136" y="3340375"/>
              <a:chExt cx="1561484" cy="377017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0DF7EC6-E881-4CC6-A4BC-71C7AA0ED6E4}"/>
                  </a:ext>
                </a:extLst>
              </p:cNvPr>
              <p:cNvSpPr/>
              <p:nvPr/>
            </p:nvSpPr>
            <p:spPr>
              <a:xfrm>
                <a:off x="5796136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98D4254-C457-49E1-9C53-523518FC3377}"/>
                  </a:ext>
                </a:extLst>
              </p:cNvPr>
              <p:cNvSpPr/>
              <p:nvPr/>
            </p:nvSpPr>
            <p:spPr>
              <a:xfrm>
                <a:off x="5984272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C8F1102-C45E-423A-AD11-002D3D984399}"/>
                  </a:ext>
                </a:extLst>
              </p:cNvPr>
              <p:cNvSpPr/>
              <p:nvPr/>
            </p:nvSpPr>
            <p:spPr>
              <a:xfrm>
                <a:off x="6172408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AC9E70DF-C30B-4691-AEE0-1D87505AB4FB}"/>
                  </a:ext>
                </a:extLst>
              </p:cNvPr>
              <p:cNvSpPr/>
              <p:nvPr/>
            </p:nvSpPr>
            <p:spPr>
              <a:xfrm>
                <a:off x="6360544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1C32AB9-20FF-43CE-B7F4-5C25F4FCD040}"/>
                  </a:ext>
                </a:extLst>
              </p:cNvPr>
              <p:cNvSpPr/>
              <p:nvPr/>
            </p:nvSpPr>
            <p:spPr>
              <a:xfrm>
                <a:off x="6548724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8871D391-1B3B-4E74-B1F5-15877B5867A5}"/>
                  </a:ext>
                </a:extLst>
              </p:cNvPr>
              <p:cNvSpPr/>
              <p:nvPr/>
            </p:nvSpPr>
            <p:spPr>
              <a:xfrm>
                <a:off x="673686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648A917A-B451-4FD4-8482-D3DEF4433965}"/>
                  </a:ext>
                </a:extLst>
              </p:cNvPr>
              <p:cNvSpPr/>
              <p:nvPr/>
            </p:nvSpPr>
            <p:spPr>
              <a:xfrm>
                <a:off x="6924996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7DBD5DC2-5752-4068-952F-BFC58C0D3240}"/>
                  </a:ext>
                </a:extLst>
              </p:cNvPr>
              <p:cNvSpPr/>
              <p:nvPr/>
            </p:nvSpPr>
            <p:spPr>
              <a:xfrm>
                <a:off x="7113132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413971-7670-4AD2-909B-E2321B00635B}"/>
                  </a:ext>
                </a:extLst>
              </p:cNvPr>
              <p:cNvSpPr/>
              <p:nvPr/>
            </p:nvSpPr>
            <p:spPr>
              <a:xfrm>
                <a:off x="729908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7341D4C-1E10-462B-BEBF-2C7267B4A94D}"/>
                </a:ext>
              </a:extLst>
            </p:cNvPr>
            <p:cNvSpPr/>
            <p:nvPr/>
          </p:nvSpPr>
          <p:spPr>
            <a:xfrm>
              <a:off x="3450829" y="2118558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E9F8B9C-91C7-4553-BD28-8B694BE46655}"/>
                </a:ext>
              </a:extLst>
            </p:cNvPr>
            <p:cNvSpPr/>
            <p:nvPr/>
          </p:nvSpPr>
          <p:spPr>
            <a:xfrm>
              <a:off x="179512" y="2109177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8573A70A-94AE-4D5A-ACB5-E8FFD03A4DF8}"/>
              </a:ext>
            </a:extLst>
          </p:cNvPr>
          <p:cNvCxnSpPr>
            <a:cxnSpLocks/>
          </p:cNvCxnSpPr>
          <p:nvPr/>
        </p:nvCxnSpPr>
        <p:spPr>
          <a:xfrm>
            <a:off x="93181" y="721805"/>
            <a:ext cx="9101658" cy="0"/>
          </a:xfrm>
          <a:prstGeom prst="line">
            <a:avLst/>
          </a:prstGeom>
          <a:ln>
            <a:solidFill>
              <a:srgbClr val="D3C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DA4BA3C4-1858-4DAE-8AE9-1F26B0B3625C}"/>
              </a:ext>
            </a:extLst>
          </p:cNvPr>
          <p:cNvSpPr txBox="1"/>
          <p:nvPr/>
        </p:nvSpPr>
        <p:spPr>
          <a:xfrm>
            <a:off x="1281219" y="226943"/>
            <a:ext cx="350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D3CDB7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输入标题输入标题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52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E6DF07-8792-428B-BD54-3B96AD5D2C27}"/>
              </a:ext>
            </a:extLst>
          </p:cNvPr>
          <p:cNvGrpSpPr/>
          <p:nvPr/>
        </p:nvGrpSpPr>
        <p:grpSpPr>
          <a:xfrm>
            <a:off x="82689" y="79004"/>
            <a:ext cx="1022435" cy="642801"/>
            <a:chOff x="179512" y="46899"/>
            <a:chExt cx="3672408" cy="2596849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7AE36B73-A492-4190-8A61-D5E8F5A9C774}"/>
                </a:ext>
              </a:extLst>
            </p:cNvPr>
            <p:cNvSpPr/>
            <p:nvPr/>
          </p:nvSpPr>
          <p:spPr>
            <a:xfrm>
              <a:off x="1699256" y="46899"/>
              <a:ext cx="579246" cy="648338"/>
            </a:xfrm>
            <a:custGeom>
              <a:avLst/>
              <a:gdLst>
                <a:gd name="connsiteX0" fmla="*/ 284910 w 711640"/>
                <a:gd name="connsiteY0" fmla="*/ 0 h 665344"/>
                <a:gd name="connsiteX1" fmla="*/ 446227 w 711640"/>
                <a:gd name="connsiteY1" fmla="*/ 0 h 665344"/>
                <a:gd name="connsiteX2" fmla="*/ 446227 w 711640"/>
                <a:gd name="connsiteY2" fmla="*/ 129874 h 665344"/>
                <a:gd name="connsiteX3" fmla="*/ 508209 w 711640"/>
                <a:gd name="connsiteY3" fmla="*/ 129874 h 665344"/>
                <a:gd name="connsiteX4" fmla="*/ 678257 w 711640"/>
                <a:gd name="connsiteY4" fmla="*/ 323991 h 665344"/>
                <a:gd name="connsiteX5" fmla="*/ 711640 w 711640"/>
                <a:gd name="connsiteY5" fmla="*/ 323991 h 665344"/>
                <a:gd name="connsiteX6" fmla="*/ 711640 w 711640"/>
                <a:gd name="connsiteY6" fmla="*/ 665344 h 665344"/>
                <a:gd name="connsiteX7" fmla="*/ 0 w 711640"/>
                <a:gd name="connsiteY7" fmla="*/ 665344 h 665344"/>
                <a:gd name="connsiteX8" fmla="*/ 0 w 711640"/>
                <a:gd name="connsiteY8" fmla="*/ 323991 h 665344"/>
                <a:gd name="connsiteX9" fmla="*/ 52878 w 711640"/>
                <a:gd name="connsiteY9" fmla="*/ 323991 h 665344"/>
                <a:gd name="connsiteX10" fmla="*/ 222926 w 711640"/>
                <a:gd name="connsiteY10" fmla="*/ 129874 h 665344"/>
                <a:gd name="connsiteX11" fmla="*/ 284910 w 711640"/>
                <a:gd name="connsiteY11" fmla="*/ 129874 h 66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640" h="665344">
                  <a:moveTo>
                    <a:pt x="284910" y="0"/>
                  </a:moveTo>
                  <a:lnTo>
                    <a:pt x="446227" y="0"/>
                  </a:lnTo>
                  <a:lnTo>
                    <a:pt x="446227" y="129874"/>
                  </a:lnTo>
                  <a:lnTo>
                    <a:pt x="508209" y="129874"/>
                  </a:lnTo>
                  <a:lnTo>
                    <a:pt x="678257" y="323991"/>
                  </a:lnTo>
                  <a:lnTo>
                    <a:pt x="711640" y="323991"/>
                  </a:lnTo>
                  <a:lnTo>
                    <a:pt x="711640" y="665344"/>
                  </a:lnTo>
                  <a:lnTo>
                    <a:pt x="0" y="665344"/>
                  </a:lnTo>
                  <a:lnTo>
                    <a:pt x="0" y="323991"/>
                  </a:lnTo>
                  <a:lnTo>
                    <a:pt x="52878" y="323991"/>
                  </a:lnTo>
                  <a:lnTo>
                    <a:pt x="222926" y="129874"/>
                  </a:lnTo>
                  <a:lnTo>
                    <a:pt x="284910" y="129874"/>
                  </a:lnTo>
                  <a:close/>
                </a:path>
              </a:pathLst>
            </a:cu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1677D11-59B7-4623-92C4-5FFE2D42D60D}"/>
                </a:ext>
              </a:extLst>
            </p:cNvPr>
            <p:cNvSpPr/>
            <p:nvPr/>
          </p:nvSpPr>
          <p:spPr>
            <a:xfrm>
              <a:off x="2327662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ACA20EE-BDF8-48B8-BE88-F19B1A1EA340}"/>
                </a:ext>
              </a:extLst>
            </p:cNvPr>
            <p:cNvSpPr/>
            <p:nvPr/>
          </p:nvSpPr>
          <p:spPr>
            <a:xfrm>
              <a:off x="762671" y="863188"/>
              <a:ext cx="951352" cy="759771"/>
            </a:xfrm>
            <a:prstGeom prst="rect">
              <a:avLst/>
            </a:prstGeom>
            <a:solidFill>
              <a:srgbClr val="D3CD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25D78B11-5C65-4EA4-B04A-388BC5B5AFE6}"/>
                </a:ext>
              </a:extLst>
            </p:cNvPr>
            <p:cNvSpPr/>
            <p:nvPr/>
          </p:nvSpPr>
          <p:spPr>
            <a:xfrm>
              <a:off x="380058" y="511400"/>
              <a:ext cx="3266831" cy="2132348"/>
            </a:xfrm>
            <a:custGeom>
              <a:avLst/>
              <a:gdLst>
                <a:gd name="connsiteX0" fmla="*/ 2520023 w 4013504"/>
                <a:gd name="connsiteY0" fmla="*/ 1669288 h 2188279"/>
                <a:gd name="connsiteX1" fmla="*/ 2625721 w 4013504"/>
                <a:gd name="connsiteY1" fmla="*/ 1669288 h 2188279"/>
                <a:gd name="connsiteX2" fmla="*/ 2625721 w 4013504"/>
                <a:gd name="connsiteY2" fmla="*/ 2182886 h 2188279"/>
                <a:gd name="connsiteX3" fmla="*/ 2520023 w 4013504"/>
                <a:gd name="connsiteY3" fmla="*/ 2182886 h 2188279"/>
                <a:gd name="connsiteX4" fmla="*/ 1412725 w 4013504"/>
                <a:gd name="connsiteY4" fmla="*/ 1666616 h 2188279"/>
                <a:gd name="connsiteX5" fmla="*/ 1512132 w 4013504"/>
                <a:gd name="connsiteY5" fmla="*/ 1666616 h 2188279"/>
                <a:gd name="connsiteX6" fmla="*/ 1512132 w 4013504"/>
                <a:gd name="connsiteY6" fmla="*/ 2180214 h 2188279"/>
                <a:gd name="connsiteX7" fmla="*/ 1412725 w 4013504"/>
                <a:gd name="connsiteY7" fmla="*/ 2180214 h 2188279"/>
                <a:gd name="connsiteX8" fmla="*/ 1574208 w 4013504"/>
                <a:gd name="connsiteY8" fmla="*/ 0 h 2188279"/>
                <a:gd name="connsiteX9" fmla="*/ 1724448 w 4013504"/>
                <a:gd name="connsiteY9" fmla="*/ 0 h 2188279"/>
                <a:gd name="connsiteX10" fmla="*/ 1724448 w 4013504"/>
                <a:gd name="connsiteY10" fmla="*/ 138276 h 2188279"/>
                <a:gd name="connsiteX11" fmla="*/ 2247886 w 4013504"/>
                <a:gd name="connsiteY11" fmla="*/ 138276 h 2188279"/>
                <a:gd name="connsiteX12" fmla="*/ 2247886 w 4013504"/>
                <a:gd name="connsiteY12" fmla="*/ 135 h 2188279"/>
                <a:gd name="connsiteX13" fmla="*/ 2402404 w 4013504"/>
                <a:gd name="connsiteY13" fmla="*/ 135 h 2188279"/>
                <a:gd name="connsiteX14" fmla="*/ 2402404 w 4013504"/>
                <a:gd name="connsiteY14" fmla="*/ 1090551 h 2188279"/>
                <a:gd name="connsiteX15" fmla="*/ 3089828 w 4013504"/>
                <a:gd name="connsiteY15" fmla="*/ 1090551 h 2188279"/>
                <a:gd name="connsiteX16" fmla="*/ 3089828 w 4013504"/>
                <a:gd name="connsiteY16" fmla="*/ 775919 h 2188279"/>
                <a:gd name="connsiteX17" fmla="*/ 3149594 w 4013504"/>
                <a:gd name="connsiteY17" fmla="*/ 775919 h 2188279"/>
                <a:gd name="connsiteX18" fmla="*/ 3536713 w 4013504"/>
                <a:gd name="connsiteY18" fmla="*/ 565903 h 2188279"/>
                <a:gd name="connsiteX19" fmla="*/ 3536713 w 4013504"/>
                <a:gd name="connsiteY19" fmla="*/ 405214 h 2188279"/>
                <a:gd name="connsiteX20" fmla="*/ 3535473 w 4013504"/>
                <a:gd name="connsiteY20" fmla="*/ 405214 h 2188279"/>
                <a:gd name="connsiteX21" fmla="*/ 3535473 w 4013504"/>
                <a:gd name="connsiteY21" fmla="*/ 144355 h 2188279"/>
                <a:gd name="connsiteX22" fmla="*/ 3641739 w 4013504"/>
                <a:gd name="connsiteY22" fmla="*/ 144355 h 2188279"/>
                <a:gd name="connsiteX23" fmla="*/ 3641739 w 4013504"/>
                <a:gd name="connsiteY23" fmla="*/ 301230 h 2188279"/>
                <a:gd name="connsiteX24" fmla="*/ 3907238 w 4013504"/>
                <a:gd name="connsiteY24" fmla="*/ 301230 h 2188279"/>
                <a:gd name="connsiteX25" fmla="*/ 3907238 w 4013504"/>
                <a:gd name="connsiteY25" fmla="*/ 138276 h 2188279"/>
                <a:gd name="connsiteX26" fmla="*/ 4013504 w 4013504"/>
                <a:gd name="connsiteY26" fmla="*/ 138276 h 2188279"/>
                <a:gd name="connsiteX27" fmla="*/ 4013504 w 4013504"/>
                <a:gd name="connsiteY27" fmla="*/ 301230 h 2188279"/>
                <a:gd name="connsiteX28" fmla="*/ 4013504 w 4013504"/>
                <a:gd name="connsiteY28" fmla="*/ 399135 h 2188279"/>
                <a:gd name="connsiteX29" fmla="*/ 4013504 w 4013504"/>
                <a:gd name="connsiteY29" fmla="*/ 2188279 h 2188279"/>
                <a:gd name="connsiteX30" fmla="*/ 3536713 w 4013504"/>
                <a:gd name="connsiteY30" fmla="*/ 2188279 h 2188279"/>
                <a:gd name="connsiteX31" fmla="*/ 3536713 w 4013504"/>
                <a:gd name="connsiteY31" fmla="*/ 2184609 h 2188279"/>
                <a:gd name="connsiteX32" fmla="*/ 3089828 w 4013504"/>
                <a:gd name="connsiteY32" fmla="*/ 2184609 h 2188279"/>
                <a:gd name="connsiteX33" fmla="*/ 3089828 w 4013504"/>
                <a:gd name="connsiteY33" fmla="*/ 1666615 h 2188279"/>
                <a:gd name="connsiteX34" fmla="*/ 2298963 w 4013504"/>
                <a:gd name="connsiteY34" fmla="*/ 1666615 h 2188279"/>
                <a:gd name="connsiteX35" fmla="*/ 2298963 w 4013504"/>
                <a:gd name="connsiteY35" fmla="*/ 2168709 h 2188279"/>
                <a:gd name="connsiteX36" fmla="*/ 2199556 w 4013504"/>
                <a:gd name="connsiteY36" fmla="*/ 2168709 h 2188279"/>
                <a:gd name="connsiteX37" fmla="*/ 2199556 w 4013504"/>
                <a:gd name="connsiteY37" fmla="*/ 1666615 h 2188279"/>
                <a:gd name="connsiteX38" fmla="*/ 1824872 w 4013504"/>
                <a:gd name="connsiteY38" fmla="*/ 1666615 h 2188279"/>
                <a:gd name="connsiteX39" fmla="*/ 1824872 w 4013504"/>
                <a:gd name="connsiteY39" fmla="*/ 2176528 h 2188279"/>
                <a:gd name="connsiteX40" fmla="*/ 1725465 w 4013504"/>
                <a:gd name="connsiteY40" fmla="*/ 2176528 h 2188279"/>
                <a:gd name="connsiteX41" fmla="*/ 1725465 w 4013504"/>
                <a:gd name="connsiteY41" fmla="*/ 1666615 h 2188279"/>
                <a:gd name="connsiteX42" fmla="*/ 942327 w 4013504"/>
                <a:gd name="connsiteY42" fmla="*/ 1666615 h 2188279"/>
                <a:gd name="connsiteX43" fmla="*/ 942327 w 4013504"/>
                <a:gd name="connsiteY43" fmla="*/ 2185559 h 2188279"/>
                <a:gd name="connsiteX44" fmla="*/ 465535 w 4013504"/>
                <a:gd name="connsiteY44" fmla="*/ 2185559 h 2188279"/>
                <a:gd name="connsiteX45" fmla="*/ 465535 w 4013504"/>
                <a:gd name="connsiteY45" fmla="*/ 2180214 h 2188279"/>
                <a:gd name="connsiteX46" fmla="*/ 1429 w 4013504"/>
                <a:gd name="connsiteY46" fmla="*/ 2180214 h 2188279"/>
                <a:gd name="connsiteX47" fmla="*/ 1429 w 4013504"/>
                <a:gd name="connsiteY47" fmla="*/ 390222 h 2188279"/>
                <a:gd name="connsiteX48" fmla="*/ 0 w 4013504"/>
                <a:gd name="connsiteY48" fmla="*/ 390222 h 2188279"/>
                <a:gd name="connsiteX49" fmla="*/ 0 w 4013504"/>
                <a:gd name="connsiteY49" fmla="*/ 129363 h 2188279"/>
                <a:gd name="connsiteX50" fmla="*/ 106266 w 4013504"/>
                <a:gd name="connsiteY50" fmla="*/ 129363 h 2188279"/>
                <a:gd name="connsiteX51" fmla="*/ 106266 w 4013504"/>
                <a:gd name="connsiteY51" fmla="*/ 287045 h 2188279"/>
                <a:gd name="connsiteX52" fmla="*/ 368617 w 4013504"/>
                <a:gd name="connsiteY52" fmla="*/ 287045 h 2188279"/>
                <a:gd name="connsiteX53" fmla="*/ 368617 w 4013504"/>
                <a:gd name="connsiteY53" fmla="*/ 124867 h 2188279"/>
                <a:gd name="connsiteX54" fmla="*/ 474883 w 4013504"/>
                <a:gd name="connsiteY54" fmla="*/ 124867 h 2188279"/>
                <a:gd name="connsiteX55" fmla="*/ 474883 w 4013504"/>
                <a:gd name="connsiteY55" fmla="*/ 287045 h 2188279"/>
                <a:gd name="connsiteX56" fmla="*/ 478220 w 4013504"/>
                <a:gd name="connsiteY56" fmla="*/ 287045 h 2188279"/>
                <a:gd name="connsiteX57" fmla="*/ 478220 w 4013504"/>
                <a:gd name="connsiteY57" fmla="*/ 580336 h 2188279"/>
                <a:gd name="connsiteX58" fmla="*/ 840486 w 4013504"/>
                <a:gd name="connsiteY58" fmla="*/ 776869 h 2188279"/>
                <a:gd name="connsiteX59" fmla="*/ 942327 w 4013504"/>
                <a:gd name="connsiteY59" fmla="*/ 776869 h 2188279"/>
                <a:gd name="connsiteX60" fmla="*/ 942327 w 4013504"/>
                <a:gd name="connsiteY60" fmla="*/ 1090551 h 2188279"/>
                <a:gd name="connsiteX61" fmla="*/ 1574208 w 4013504"/>
                <a:gd name="connsiteY61" fmla="*/ 1090551 h 218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13504" h="2188279">
                  <a:moveTo>
                    <a:pt x="2520023" y="1669288"/>
                  </a:moveTo>
                  <a:lnTo>
                    <a:pt x="2625721" y="1669288"/>
                  </a:lnTo>
                  <a:lnTo>
                    <a:pt x="2625721" y="2182886"/>
                  </a:lnTo>
                  <a:lnTo>
                    <a:pt x="2520023" y="2182886"/>
                  </a:lnTo>
                  <a:close/>
                  <a:moveTo>
                    <a:pt x="1412725" y="1666616"/>
                  </a:moveTo>
                  <a:lnTo>
                    <a:pt x="1512132" y="1666616"/>
                  </a:lnTo>
                  <a:lnTo>
                    <a:pt x="1512132" y="2180214"/>
                  </a:lnTo>
                  <a:lnTo>
                    <a:pt x="1412725" y="2180214"/>
                  </a:lnTo>
                  <a:close/>
                  <a:moveTo>
                    <a:pt x="1574208" y="0"/>
                  </a:moveTo>
                  <a:lnTo>
                    <a:pt x="1724448" y="0"/>
                  </a:lnTo>
                  <a:lnTo>
                    <a:pt x="1724448" y="138276"/>
                  </a:lnTo>
                  <a:lnTo>
                    <a:pt x="2247886" y="138276"/>
                  </a:lnTo>
                  <a:lnTo>
                    <a:pt x="2247886" y="135"/>
                  </a:lnTo>
                  <a:lnTo>
                    <a:pt x="2402404" y="135"/>
                  </a:lnTo>
                  <a:lnTo>
                    <a:pt x="2402404" y="1090551"/>
                  </a:lnTo>
                  <a:lnTo>
                    <a:pt x="3089828" y="1090551"/>
                  </a:lnTo>
                  <a:lnTo>
                    <a:pt x="3089828" y="775919"/>
                  </a:lnTo>
                  <a:lnTo>
                    <a:pt x="3149594" y="775919"/>
                  </a:lnTo>
                  <a:lnTo>
                    <a:pt x="3536713" y="565903"/>
                  </a:lnTo>
                  <a:lnTo>
                    <a:pt x="3536713" y="405214"/>
                  </a:lnTo>
                  <a:lnTo>
                    <a:pt x="3535473" y="405214"/>
                  </a:lnTo>
                  <a:lnTo>
                    <a:pt x="3535473" y="144355"/>
                  </a:lnTo>
                  <a:lnTo>
                    <a:pt x="3641739" y="144355"/>
                  </a:lnTo>
                  <a:lnTo>
                    <a:pt x="3641739" y="301230"/>
                  </a:lnTo>
                  <a:lnTo>
                    <a:pt x="3907238" y="301230"/>
                  </a:lnTo>
                  <a:lnTo>
                    <a:pt x="3907238" y="138276"/>
                  </a:lnTo>
                  <a:lnTo>
                    <a:pt x="4013504" y="138276"/>
                  </a:lnTo>
                  <a:lnTo>
                    <a:pt x="4013504" y="301230"/>
                  </a:lnTo>
                  <a:lnTo>
                    <a:pt x="4013504" y="399135"/>
                  </a:lnTo>
                  <a:lnTo>
                    <a:pt x="4013504" y="2188279"/>
                  </a:lnTo>
                  <a:lnTo>
                    <a:pt x="3536713" y="2188279"/>
                  </a:lnTo>
                  <a:lnTo>
                    <a:pt x="3536713" y="2184609"/>
                  </a:lnTo>
                  <a:lnTo>
                    <a:pt x="3089828" y="2184609"/>
                  </a:lnTo>
                  <a:lnTo>
                    <a:pt x="3089828" y="1666615"/>
                  </a:lnTo>
                  <a:lnTo>
                    <a:pt x="2298963" y="1666615"/>
                  </a:lnTo>
                  <a:lnTo>
                    <a:pt x="2298963" y="2168709"/>
                  </a:lnTo>
                  <a:lnTo>
                    <a:pt x="2199556" y="2168709"/>
                  </a:lnTo>
                  <a:lnTo>
                    <a:pt x="2199556" y="1666615"/>
                  </a:lnTo>
                  <a:lnTo>
                    <a:pt x="1824872" y="1666615"/>
                  </a:lnTo>
                  <a:lnTo>
                    <a:pt x="1824872" y="2176528"/>
                  </a:lnTo>
                  <a:lnTo>
                    <a:pt x="1725465" y="2176528"/>
                  </a:lnTo>
                  <a:lnTo>
                    <a:pt x="1725465" y="1666615"/>
                  </a:lnTo>
                  <a:lnTo>
                    <a:pt x="942327" y="1666615"/>
                  </a:lnTo>
                  <a:lnTo>
                    <a:pt x="942327" y="2185559"/>
                  </a:lnTo>
                  <a:lnTo>
                    <a:pt x="465535" y="2185559"/>
                  </a:lnTo>
                  <a:lnTo>
                    <a:pt x="465535" y="2180214"/>
                  </a:lnTo>
                  <a:lnTo>
                    <a:pt x="1429" y="2180214"/>
                  </a:lnTo>
                  <a:lnTo>
                    <a:pt x="1429" y="390222"/>
                  </a:lnTo>
                  <a:lnTo>
                    <a:pt x="0" y="390222"/>
                  </a:lnTo>
                  <a:lnTo>
                    <a:pt x="0" y="129363"/>
                  </a:lnTo>
                  <a:lnTo>
                    <a:pt x="106266" y="129363"/>
                  </a:lnTo>
                  <a:lnTo>
                    <a:pt x="106266" y="287045"/>
                  </a:lnTo>
                  <a:lnTo>
                    <a:pt x="368617" y="287045"/>
                  </a:lnTo>
                  <a:lnTo>
                    <a:pt x="368617" y="124867"/>
                  </a:lnTo>
                  <a:lnTo>
                    <a:pt x="474883" y="124867"/>
                  </a:lnTo>
                  <a:lnTo>
                    <a:pt x="474883" y="287045"/>
                  </a:lnTo>
                  <a:lnTo>
                    <a:pt x="478220" y="287045"/>
                  </a:lnTo>
                  <a:lnTo>
                    <a:pt x="478220" y="580336"/>
                  </a:lnTo>
                  <a:lnTo>
                    <a:pt x="840486" y="776869"/>
                  </a:lnTo>
                  <a:lnTo>
                    <a:pt x="942327" y="776869"/>
                  </a:lnTo>
                  <a:lnTo>
                    <a:pt x="942327" y="1090551"/>
                  </a:lnTo>
                  <a:lnTo>
                    <a:pt x="1574208" y="1090551"/>
                  </a:lnTo>
                  <a:close/>
                </a:path>
              </a:pathLst>
            </a:custGeom>
            <a:solidFill>
              <a:srgbClr val="D3CDB7"/>
            </a:solidFill>
            <a:ln w="381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42C372B-BDD7-4FA4-913F-2397DADB3A18}"/>
                </a:ext>
              </a:extLst>
            </p:cNvPr>
            <p:cNvSpPr/>
            <p:nvPr/>
          </p:nvSpPr>
          <p:spPr>
            <a:xfrm>
              <a:off x="821565" y="967525"/>
              <a:ext cx="288140" cy="78928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B15A049-0471-4A43-8E4B-CD076644983A}"/>
                </a:ext>
              </a:extLst>
            </p:cNvPr>
            <p:cNvSpPr/>
            <p:nvPr/>
          </p:nvSpPr>
          <p:spPr>
            <a:xfrm>
              <a:off x="2902526" y="966486"/>
              <a:ext cx="288140" cy="9513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3F422AA-4B7B-465F-AE60-4A662207EEE3}"/>
                </a:ext>
              </a:extLst>
            </p:cNvPr>
            <p:cNvSpPr/>
            <p:nvPr/>
          </p:nvSpPr>
          <p:spPr>
            <a:xfrm>
              <a:off x="1215966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72E5EFA-1846-42F8-A703-6ACA9982A87D}"/>
                </a:ext>
              </a:extLst>
            </p:cNvPr>
            <p:cNvSpPr/>
            <p:nvPr/>
          </p:nvSpPr>
          <p:spPr>
            <a:xfrm>
              <a:off x="1219721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25CBA64-76F3-492B-918F-BA2B3BF674E0}"/>
                </a:ext>
              </a:extLst>
            </p:cNvPr>
            <p:cNvSpPr/>
            <p:nvPr/>
          </p:nvSpPr>
          <p:spPr>
            <a:xfrm>
              <a:off x="1215966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A3873C1-E79A-46B8-BC13-7058C6E9FA24}"/>
                </a:ext>
              </a:extLst>
            </p:cNvPr>
            <p:cNvSpPr/>
            <p:nvPr/>
          </p:nvSpPr>
          <p:spPr>
            <a:xfrm>
              <a:off x="2428001" y="11725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FA8B08E-640C-44D2-8BA6-870866770CD6}"/>
                </a:ext>
              </a:extLst>
            </p:cNvPr>
            <p:cNvSpPr/>
            <p:nvPr/>
          </p:nvSpPr>
          <p:spPr>
            <a:xfrm>
              <a:off x="2431756" y="1377550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8C9B01B-4B02-4DDC-8EDA-DA831113C1EB}"/>
                </a:ext>
              </a:extLst>
            </p:cNvPr>
            <p:cNvSpPr/>
            <p:nvPr/>
          </p:nvSpPr>
          <p:spPr>
            <a:xfrm>
              <a:off x="2428001" y="966486"/>
              <a:ext cx="361488" cy="867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DBDF741-B8A9-4B04-9DC4-89E17913C61C}"/>
                </a:ext>
              </a:extLst>
            </p:cNvPr>
            <p:cNvSpPr/>
            <p:nvPr/>
          </p:nvSpPr>
          <p:spPr>
            <a:xfrm>
              <a:off x="1754433" y="1274247"/>
              <a:ext cx="478451" cy="11071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1E0B90F-7B94-430A-ACF2-8F1DCE738C16}"/>
                </a:ext>
              </a:extLst>
            </p:cNvPr>
            <p:cNvSpPr/>
            <p:nvPr/>
          </p:nvSpPr>
          <p:spPr>
            <a:xfrm>
              <a:off x="1754433" y="1454302"/>
              <a:ext cx="478451" cy="175673"/>
            </a:xfrm>
            <a:prstGeom prst="rect">
              <a:avLst/>
            </a:prstGeom>
            <a:solidFill>
              <a:srgbClr val="2D3F4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3B7911D-09C0-43B4-A7AA-65A0F4F70F61}"/>
                </a:ext>
              </a:extLst>
            </p:cNvPr>
            <p:cNvSpPr/>
            <p:nvPr/>
          </p:nvSpPr>
          <p:spPr>
            <a:xfrm>
              <a:off x="1881108" y="814335"/>
              <a:ext cx="193890" cy="232118"/>
            </a:xfrm>
            <a:prstGeom prst="rect">
              <a:avLst/>
            </a:prstGeom>
            <a:solidFill>
              <a:srgbClr val="DCD7C6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5D3BB36-4EB6-43E0-927B-C591D54C822F}"/>
                </a:ext>
              </a:extLst>
            </p:cNvPr>
            <p:cNvGrpSpPr/>
            <p:nvPr/>
          </p:nvGrpSpPr>
          <p:grpSpPr>
            <a:xfrm>
              <a:off x="1109705" y="1699317"/>
              <a:ext cx="1792820" cy="313784"/>
              <a:chOff x="5796136" y="3340375"/>
              <a:chExt cx="1561484" cy="377017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E8C4CF9-28AA-45D0-9C5D-F828444372B1}"/>
                  </a:ext>
                </a:extLst>
              </p:cNvPr>
              <p:cNvSpPr/>
              <p:nvPr/>
            </p:nvSpPr>
            <p:spPr>
              <a:xfrm>
                <a:off x="5796136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4014774-1A68-4C09-B88B-C7DB281CD5B0}"/>
                  </a:ext>
                </a:extLst>
              </p:cNvPr>
              <p:cNvSpPr/>
              <p:nvPr/>
            </p:nvSpPr>
            <p:spPr>
              <a:xfrm>
                <a:off x="5984272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44E5CDC-7BEF-4717-A39A-20162F64256D}"/>
                  </a:ext>
                </a:extLst>
              </p:cNvPr>
              <p:cNvSpPr/>
              <p:nvPr/>
            </p:nvSpPr>
            <p:spPr>
              <a:xfrm>
                <a:off x="6172408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2A08A9D-0EB1-4E91-B0A9-137412F01DA6}"/>
                  </a:ext>
                </a:extLst>
              </p:cNvPr>
              <p:cNvSpPr/>
              <p:nvPr/>
            </p:nvSpPr>
            <p:spPr>
              <a:xfrm>
                <a:off x="6360544" y="3341308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B9C627D-717B-4D90-853D-46D0DAFF5D83}"/>
                  </a:ext>
                </a:extLst>
              </p:cNvPr>
              <p:cNvSpPr/>
              <p:nvPr/>
            </p:nvSpPr>
            <p:spPr>
              <a:xfrm>
                <a:off x="6548724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41EC18B-C9BB-4818-8A28-ED1D5385556B}"/>
                  </a:ext>
                </a:extLst>
              </p:cNvPr>
              <p:cNvSpPr/>
              <p:nvPr/>
            </p:nvSpPr>
            <p:spPr>
              <a:xfrm>
                <a:off x="673686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31D7919-D953-4C06-95BB-BC668F92D441}"/>
                  </a:ext>
                </a:extLst>
              </p:cNvPr>
              <p:cNvSpPr/>
              <p:nvPr/>
            </p:nvSpPr>
            <p:spPr>
              <a:xfrm>
                <a:off x="6924996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7281A32-8DE7-4B7F-8161-1B7569017727}"/>
                  </a:ext>
                </a:extLst>
              </p:cNvPr>
              <p:cNvSpPr/>
              <p:nvPr/>
            </p:nvSpPr>
            <p:spPr>
              <a:xfrm>
                <a:off x="7113132" y="3340375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F9B9538-3DCC-4285-9CC7-ACC6BE7897CC}"/>
                  </a:ext>
                </a:extLst>
              </p:cNvPr>
              <p:cNvSpPr/>
              <p:nvPr/>
            </p:nvSpPr>
            <p:spPr>
              <a:xfrm>
                <a:off x="7299080" y="3349596"/>
                <a:ext cx="58540" cy="367796"/>
              </a:xfrm>
              <a:prstGeom prst="rect">
                <a:avLst/>
              </a:pr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92B3393-BEC7-431F-ABFF-647EB3178C4C}"/>
                </a:ext>
              </a:extLst>
            </p:cNvPr>
            <p:cNvSpPr/>
            <p:nvPr/>
          </p:nvSpPr>
          <p:spPr>
            <a:xfrm>
              <a:off x="3450829" y="2118558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575247B-36BF-41B4-A018-496A7FAB4F65}"/>
                </a:ext>
              </a:extLst>
            </p:cNvPr>
            <p:cNvSpPr/>
            <p:nvPr/>
          </p:nvSpPr>
          <p:spPr>
            <a:xfrm>
              <a:off x="179512" y="2109177"/>
              <a:ext cx="401091" cy="519929"/>
            </a:xfrm>
            <a:custGeom>
              <a:avLst/>
              <a:gdLst>
                <a:gd name="connsiteX0" fmla="*/ 103598 w 492765"/>
                <a:gd name="connsiteY0" fmla="*/ 134075 h 533567"/>
                <a:gd name="connsiteX1" fmla="*/ 103598 w 492765"/>
                <a:gd name="connsiteY1" fmla="*/ 206083 h 533567"/>
                <a:gd name="connsiteX2" fmla="*/ 389168 w 492765"/>
                <a:gd name="connsiteY2" fmla="*/ 206083 h 533567"/>
                <a:gd name="connsiteX3" fmla="*/ 389168 w 492765"/>
                <a:gd name="connsiteY3" fmla="*/ 134075 h 533567"/>
                <a:gd name="connsiteX4" fmla="*/ 1 w 492765"/>
                <a:gd name="connsiteY4" fmla="*/ 0 h 533567"/>
                <a:gd name="connsiteX5" fmla="*/ 103598 w 492765"/>
                <a:gd name="connsiteY5" fmla="*/ 0 h 533567"/>
                <a:gd name="connsiteX6" fmla="*/ 103598 w 492765"/>
                <a:gd name="connsiteY6" fmla="*/ 62067 h 533567"/>
                <a:gd name="connsiteX7" fmla="*/ 389168 w 492765"/>
                <a:gd name="connsiteY7" fmla="*/ 62067 h 533567"/>
                <a:gd name="connsiteX8" fmla="*/ 389168 w 492765"/>
                <a:gd name="connsiteY8" fmla="*/ 0 h 533567"/>
                <a:gd name="connsiteX9" fmla="*/ 492765 w 492765"/>
                <a:gd name="connsiteY9" fmla="*/ 0 h 533567"/>
                <a:gd name="connsiteX10" fmla="*/ 492765 w 492765"/>
                <a:gd name="connsiteY10" fmla="*/ 314248 h 533567"/>
                <a:gd name="connsiteX11" fmla="*/ 488662 w 492765"/>
                <a:gd name="connsiteY11" fmla="*/ 314248 h 533567"/>
                <a:gd name="connsiteX12" fmla="*/ 488662 w 492765"/>
                <a:gd name="connsiteY12" fmla="*/ 533567 h 533567"/>
                <a:gd name="connsiteX13" fmla="*/ 1 w 492765"/>
                <a:gd name="connsiteY13" fmla="*/ 533567 h 533567"/>
                <a:gd name="connsiteX14" fmla="*/ 1 w 492765"/>
                <a:gd name="connsiteY14" fmla="*/ 314248 h 533567"/>
                <a:gd name="connsiteX15" fmla="*/ 1 w 492765"/>
                <a:gd name="connsiteY15" fmla="*/ 206083 h 533567"/>
                <a:gd name="connsiteX16" fmla="*/ 1 w 492765"/>
                <a:gd name="connsiteY16" fmla="*/ 134075 h 533567"/>
                <a:gd name="connsiteX17" fmla="*/ 0 w 492765"/>
                <a:gd name="connsiteY17" fmla="*/ 134075 h 533567"/>
                <a:gd name="connsiteX18" fmla="*/ 0 w 492765"/>
                <a:gd name="connsiteY18" fmla="*/ 62067 h 533567"/>
                <a:gd name="connsiteX19" fmla="*/ 1 w 492765"/>
                <a:gd name="connsiteY19" fmla="*/ 62067 h 53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2765" h="533567">
                  <a:moveTo>
                    <a:pt x="103598" y="134075"/>
                  </a:moveTo>
                  <a:lnTo>
                    <a:pt x="103598" y="206083"/>
                  </a:lnTo>
                  <a:lnTo>
                    <a:pt x="389168" y="206083"/>
                  </a:lnTo>
                  <a:lnTo>
                    <a:pt x="389168" y="134075"/>
                  </a:lnTo>
                  <a:close/>
                  <a:moveTo>
                    <a:pt x="1" y="0"/>
                  </a:moveTo>
                  <a:lnTo>
                    <a:pt x="103598" y="0"/>
                  </a:lnTo>
                  <a:lnTo>
                    <a:pt x="103598" y="62067"/>
                  </a:lnTo>
                  <a:lnTo>
                    <a:pt x="389168" y="62067"/>
                  </a:lnTo>
                  <a:lnTo>
                    <a:pt x="389168" y="0"/>
                  </a:lnTo>
                  <a:lnTo>
                    <a:pt x="492765" y="0"/>
                  </a:lnTo>
                  <a:lnTo>
                    <a:pt x="492765" y="314248"/>
                  </a:lnTo>
                  <a:lnTo>
                    <a:pt x="488662" y="314248"/>
                  </a:lnTo>
                  <a:lnTo>
                    <a:pt x="488662" y="533567"/>
                  </a:lnTo>
                  <a:lnTo>
                    <a:pt x="1" y="533567"/>
                  </a:lnTo>
                  <a:lnTo>
                    <a:pt x="1" y="314248"/>
                  </a:lnTo>
                  <a:lnTo>
                    <a:pt x="1" y="206083"/>
                  </a:lnTo>
                  <a:lnTo>
                    <a:pt x="1" y="134075"/>
                  </a:lnTo>
                  <a:lnTo>
                    <a:pt x="0" y="134075"/>
                  </a:lnTo>
                  <a:lnTo>
                    <a:pt x="0" y="62067"/>
                  </a:lnTo>
                  <a:lnTo>
                    <a:pt x="1" y="62067"/>
                  </a:lnTo>
                  <a:close/>
                </a:path>
              </a:pathLst>
            </a:custGeom>
            <a:solidFill>
              <a:srgbClr val="D3CDB7"/>
            </a:solidFill>
            <a:ln w="12700"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rgbClr val="DCD7C6"/>
                </a:solidFill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73AEECA-6584-4A4A-8CFD-3B7C9AC8DB02}"/>
              </a:ext>
            </a:extLst>
          </p:cNvPr>
          <p:cNvCxnSpPr>
            <a:cxnSpLocks/>
          </p:cNvCxnSpPr>
          <p:nvPr/>
        </p:nvCxnSpPr>
        <p:spPr>
          <a:xfrm>
            <a:off x="93181" y="721805"/>
            <a:ext cx="9101658" cy="0"/>
          </a:xfrm>
          <a:prstGeom prst="line">
            <a:avLst/>
          </a:prstGeom>
          <a:ln>
            <a:solidFill>
              <a:srgbClr val="D3C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AABB250-8DE5-4E01-80FE-D268D36DE83A}"/>
              </a:ext>
            </a:extLst>
          </p:cNvPr>
          <p:cNvSpPr txBox="1"/>
          <p:nvPr/>
        </p:nvSpPr>
        <p:spPr>
          <a:xfrm>
            <a:off x="1281219" y="226943"/>
            <a:ext cx="350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D3CDB7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输入标题输入标题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E4C231A-3F0E-43F6-A006-A2B17E913C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5"/>
          <a:stretch/>
        </p:blipFill>
        <p:spPr>
          <a:xfrm>
            <a:off x="-670" y="3055930"/>
            <a:ext cx="3275930" cy="2076965"/>
          </a:xfrm>
          <a:prstGeom prst="rect">
            <a:avLst/>
          </a:prstGeom>
        </p:spPr>
      </p:pic>
      <p:sp>
        <p:nvSpPr>
          <p:cNvPr id="3" name="矩形: 剪去左右顶角 2">
            <a:extLst>
              <a:ext uri="{FF2B5EF4-FFF2-40B4-BE49-F238E27FC236}">
                <a16:creationId xmlns:a16="http://schemas.microsoft.com/office/drawing/2014/main" id="{6EE12646-6842-4F40-954C-FCF9571BF8DD}"/>
              </a:ext>
            </a:extLst>
          </p:cNvPr>
          <p:cNvSpPr/>
          <p:nvPr/>
        </p:nvSpPr>
        <p:spPr>
          <a:xfrm>
            <a:off x="702512" y="871131"/>
            <a:ext cx="2664296" cy="1656182"/>
          </a:xfrm>
          <a:prstGeom prst="snip2SameRect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剪去左右顶角 33">
            <a:extLst>
              <a:ext uri="{FF2B5EF4-FFF2-40B4-BE49-F238E27FC236}">
                <a16:creationId xmlns:a16="http://schemas.microsoft.com/office/drawing/2014/main" id="{AE71909F-078E-4E7C-BA08-6C6FED03BA5B}"/>
              </a:ext>
            </a:extLst>
          </p:cNvPr>
          <p:cNvSpPr/>
          <p:nvPr/>
        </p:nvSpPr>
        <p:spPr>
          <a:xfrm>
            <a:off x="3707904" y="870759"/>
            <a:ext cx="2664296" cy="1656182"/>
          </a:xfrm>
          <a:prstGeom prst="snip2SameRect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剪去左右顶角 34">
            <a:extLst>
              <a:ext uri="{FF2B5EF4-FFF2-40B4-BE49-F238E27FC236}">
                <a16:creationId xmlns:a16="http://schemas.microsoft.com/office/drawing/2014/main" id="{201D9E5D-E370-4D72-97A4-212E70DFF436}"/>
              </a:ext>
            </a:extLst>
          </p:cNvPr>
          <p:cNvSpPr/>
          <p:nvPr/>
        </p:nvSpPr>
        <p:spPr>
          <a:xfrm>
            <a:off x="2915816" y="2832113"/>
            <a:ext cx="2664296" cy="1656182"/>
          </a:xfrm>
          <a:prstGeom prst="snip2SameRect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剪去左右顶角 35">
            <a:extLst>
              <a:ext uri="{FF2B5EF4-FFF2-40B4-BE49-F238E27FC236}">
                <a16:creationId xmlns:a16="http://schemas.microsoft.com/office/drawing/2014/main" id="{BBC07891-27EC-4152-8180-5C29211DA197}"/>
              </a:ext>
            </a:extLst>
          </p:cNvPr>
          <p:cNvSpPr/>
          <p:nvPr/>
        </p:nvSpPr>
        <p:spPr>
          <a:xfrm>
            <a:off x="6012160" y="2826700"/>
            <a:ext cx="2664296" cy="1656182"/>
          </a:xfrm>
          <a:prstGeom prst="snip2SameRect">
            <a:avLst/>
          </a:prstGeom>
          <a:solidFill>
            <a:srgbClr val="D3C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A8D5F27-9D8E-49A1-9C27-49343CDB476B}"/>
              </a:ext>
            </a:extLst>
          </p:cNvPr>
          <p:cNvGrpSpPr/>
          <p:nvPr/>
        </p:nvGrpSpPr>
        <p:grpSpPr>
          <a:xfrm>
            <a:off x="748943" y="2020494"/>
            <a:ext cx="480097" cy="459247"/>
            <a:chOff x="348793" y="1775176"/>
            <a:chExt cx="2523161" cy="241358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C9C439D-67CA-47EE-85B3-1B83587298B7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CBB27158-9D98-4091-8951-E808C6EB6321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B68D108D-02B5-4E01-8938-224E549C0667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7F50C74-835A-46FB-8FDC-DD3F208BC545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ABF5B62-5F35-4C25-88CE-FA00E3282C4D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BF0D18-778E-4055-860A-CAF6F85B4F32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5D3580A-737C-4D8D-85E4-9B660F7C4447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8EB2F74-D487-4559-AAEF-564CF0C14000}"/>
              </a:ext>
            </a:extLst>
          </p:cNvPr>
          <p:cNvGrpSpPr/>
          <p:nvPr/>
        </p:nvGrpSpPr>
        <p:grpSpPr>
          <a:xfrm>
            <a:off x="2971577" y="3980308"/>
            <a:ext cx="480097" cy="459247"/>
            <a:chOff x="348793" y="1775176"/>
            <a:chExt cx="2523161" cy="241358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1E6E69A-3C38-4170-8311-F80FCF3CB28E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C761EE78-9755-4E2A-ABC2-029B21AD0D8E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2F0E1B22-481A-465C-AF38-0C3E9FA859FF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80E5D3A-FBC5-4F9C-B5BF-2B02BD5B66BC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7EC42AF-5B92-49D2-BAEE-CBAFB15E34B8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B1274EB-5807-4B50-9AC5-2C70710AA3F9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C9FD33C-6E5A-4122-BA26-6CE86DE627E6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703599F-7F47-46E2-848F-3A2D1F31AD10}"/>
              </a:ext>
            </a:extLst>
          </p:cNvPr>
          <p:cNvGrpSpPr/>
          <p:nvPr/>
        </p:nvGrpSpPr>
        <p:grpSpPr>
          <a:xfrm>
            <a:off x="3767867" y="2020494"/>
            <a:ext cx="480097" cy="459247"/>
            <a:chOff x="348793" y="1775176"/>
            <a:chExt cx="2523161" cy="2413584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1356298-86E2-4691-AE22-3742C59791C7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3160B94-49EE-4EC4-80B4-B42A5DFE1AB4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CD36E0C3-8F3D-4BD5-9493-6E4D9902E20B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5FA9597-796A-4B7E-91B8-1D68A3675037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EBCDFAE-5643-41E8-A847-A73571A70743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13CCE31-22E2-4821-BD8D-CBAEFBCEE261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BBF947E-BB08-47FD-AAF0-A413E2C00796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86AC78B-21E9-4A8F-A5A2-4D592869C4D0}"/>
              </a:ext>
            </a:extLst>
          </p:cNvPr>
          <p:cNvGrpSpPr/>
          <p:nvPr/>
        </p:nvGrpSpPr>
        <p:grpSpPr>
          <a:xfrm>
            <a:off x="6079174" y="3974615"/>
            <a:ext cx="480097" cy="459247"/>
            <a:chOff x="348793" y="1775176"/>
            <a:chExt cx="2523161" cy="241358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ABCC966-23EB-46BE-91CC-5430F35F32A2}"/>
                </a:ext>
              </a:extLst>
            </p:cNvPr>
            <p:cNvGrpSpPr/>
            <p:nvPr/>
          </p:nvGrpSpPr>
          <p:grpSpPr>
            <a:xfrm>
              <a:off x="371407" y="1775176"/>
              <a:ext cx="2500547" cy="2400449"/>
              <a:chOff x="977536" y="1296658"/>
              <a:chExt cx="4129048" cy="3963761"/>
            </a:xfrm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B546F8E-9F05-489B-8DBE-C24E16C83B77}"/>
                  </a:ext>
                </a:extLst>
              </p:cNvPr>
              <p:cNvSpPr/>
              <p:nvPr/>
            </p:nvSpPr>
            <p:spPr>
              <a:xfrm>
                <a:off x="977537" y="1296658"/>
                <a:ext cx="4129047" cy="3963761"/>
              </a:xfrm>
              <a:custGeom>
                <a:avLst/>
                <a:gdLst>
                  <a:gd name="connsiteX0" fmla="*/ 0 w 1768421"/>
                  <a:gd name="connsiteY0" fmla="*/ 0 h 1541966"/>
                  <a:gd name="connsiteX1" fmla="*/ 169063 w 1768421"/>
                  <a:gd name="connsiteY1" fmla="*/ 244107 h 1541966"/>
                  <a:gd name="connsiteX2" fmla="*/ 1463158 w 1768421"/>
                  <a:gd name="connsiteY2" fmla="*/ 1379287 h 1541966"/>
                  <a:gd name="connsiteX3" fmla="*/ 1768421 w 1768421"/>
                  <a:gd name="connsiteY3" fmla="*/ 1541966 h 1541966"/>
                  <a:gd name="connsiteX4" fmla="*/ 0 w 1768421"/>
                  <a:gd name="connsiteY4" fmla="*/ 1541966 h 154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421" h="1541966">
                    <a:moveTo>
                      <a:pt x="0" y="0"/>
                    </a:moveTo>
                    <a:lnTo>
                      <a:pt x="169063" y="244107"/>
                    </a:lnTo>
                    <a:cubicBezTo>
                      <a:pt x="513455" y="691282"/>
                      <a:pt x="953388" y="1077186"/>
                      <a:pt x="1463158" y="1379287"/>
                    </a:cubicBezTo>
                    <a:lnTo>
                      <a:pt x="1768421" y="1541966"/>
                    </a:lnTo>
                    <a:lnTo>
                      <a:pt x="0" y="1541966"/>
                    </a:lnTo>
                    <a:close/>
                  </a:path>
                </a:pathLst>
              </a:custGeom>
              <a:solidFill>
                <a:srgbClr val="2D3F46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D4F07BD-2374-4D59-AC8D-F9D53ECFD8D5}"/>
                  </a:ext>
                </a:extLst>
              </p:cNvPr>
              <p:cNvSpPr/>
              <p:nvPr/>
            </p:nvSpPr>
            <p:spPr>
              <a:xfrm rot="10800000">
                <a:off x="977536" y="4103806"/>
                <a:ext cx="1197752" cy="1154812"/>
              </a:xfrm>
              <a:custGeom>
                <a:avLst/>
                <a:gdLst>
                  <a:gd name="connsiteX0" fmla="*/ 0 w 2001655"/>
                  <a:gd name="connsiteY0" fmla="*/ 1343831 h 1955468"/>
                  <a:gd name="connsiteX1" fmla="*/ 0 w 2001655"/>
                  <a:gd name="connsiteY1" fmla="*/ 0 h 1955468"/>
                  <a:gd name="connsiteX2" fmla="*/ 463484 w 2001655"/>
                  <a:gd name="connsiteY2" fmla="*/ 0 h 1955468"/>
                  <a:gd name="connsiteX3" fmla="*/ 463484 w 2001655"/>
                  <a:gd name="connsiteY3" fmla="*/ 1083392 h 1955468"/>
                  <a:gd name="connsiteX4" fmla="*/ 359258 w 2001655"/>
                  <a:gd name="connsiteY4" fmla="*/ 980371 h 1955468"/>
                  <a:gd name="connsiteX5" fmla="*/ 2001655 w 2001655"/>
                  <a:gd name="connsiteY5" fmla="*/ 1955468 h 1955468"/>
                  <a:gd name="connsiteX6" fmla="*/ 614551 w 2001655"/>
                  <a:gd name="connsiteY6" fmla="*/ 1955468 h 1955468"/>
                  <a:gd name="connsiteX7" fmla="*/ 614549 w 2001655"/>
                  <a:gd name="connsiteY7" fmla="*/ 1955468 h 1955468"/>
                  <a:gd name="connsiteX8" fmla="*/ 434745 w 2001655"/>
                  <a:gd name="connsiteY8" fmla="*/ 1777742 h 1955468"/>
                  <a:gd name="connsiteX9" fmla="*/ 161780 w 2001655"/>
                  <a:gd name="connsiteY9" fmla="*/ 1507933 h 1955468"/>
                  <a:gd name="connsiteX10" fmla="*/ 0 w 2001655"/>
                  <a:gd name="connsiteY10" fmla="*/ 1348023 h 1955468"/>
                  <a:gd name="connsiteX11" fmla="*/ 359258 w 2001655"/>
                  <a:gd name="connsiteY11" fmla="*/ 984563 h 1955468"/>
                  <a:gd name="connsiteX12" fmla="*/ 463484 w 2001655"/>
                  <a:gd name="connsiteY12" fmla="*/ 1087584 h 1955468"/>
                  <a:gd name="connsiteX13" fmla="*/ 821218 w 2001655"/>
                  <a:gd name="connsiteY13" fmla="*/ 1441182 h 1955468"/>
                  <a:gd name="connsiteX14" fmla="*/ 2001655 w 2001655"/>
                  <a:gd name="connsiteY14" fmla="*/ 1441182 h 195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1655" h="1955468">
                    <a:moveTo>
                      <a:pt x="0" y="1343831"/>
                    </a:moveTo>
                    <a:lnTo>
                      <a:pt x="0" y="0"/>
                    </a:lnTo>
                    <a:lnTo>
                      <a:pt x="463484" y="0"/>
                    </a:lnTo>
                    <a:lnTo>
                      <a:pt x="463484" y="1083392"/>
                    </a:lnTo>
                    <a:lnTo>
                      <a:pt x="359258" y="980371"/>
                    </a:lnTo>
                    <a:close/>
                    <a:moveTo>
                      <a:pt x="2001655" y="1955468"/>
                    </a:moveTo>
                    <a:lnTo>
                      <a:pt x="614551" y="1955468"/>
                    </a:lnTo>
                    <a:lnTo>
                      <a:pt x="614549" y="1955468"/>
                    </a:lnTo>
                    <a:lnTo>
                      <a:pt x="434745" y="1777742"/>
                    </a:lnTo>
                    <a:lnTo>
                      <a:pt x="161780" y="1507933"/>
                    </a:lnTo>
                    <a:lnTo>
                      <a:pt x="0" y="1348023"/>
                    </a:lnTo>
                    <a:lnTo>
                      <a:pt x="359258" y="984563"/>
                    </a:lnTo>
                    <a:lnTo>
                      <a:pt x="463484" y="1087584"/>
                    </a:lnTo>
                    <a:lnTo>
                      <a:pt x="821218" y="1441182"/>
                    </a:lnTo>
                    <a:lnTo>
                      <a:pt x="2001655" y="1441182"/>
                    </a:lnTo>
                    <a:close/>
                  </a:path>
                </a:pathLst>
              </a:custGeom>
              <a:solidFill>
                <a:srgbClr val="D3CDB7"/>
              </a:solidFill>
              <a:ln>
                <a:solidFill>
                  <a:srgbClr val="2D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4385179-32BF-4DCA-A9BA-A41F8158C432}"/>
                </a:ext>
              </a:extLst>
            </p:cNvPr>
            <p:cNvSpPr/>
            <p:nvPr/>
          </p:nvSpPr>
          <p:spPr>
            <a:xfrm rot="5400000">
              <a:off x="1610903" y="384560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0C2DABE-98E9-4259-BEF7-07DBDD784B84}"/>
                </a:ext>
              </a:extLst>
            </p:cNvPr>
            <p:cNvSpPr/>
            <p:nvPr/>
          </p:nvSpPr>
          <p:spPr>
            <a:xfrm>
              <a:off x="348793" y="3051556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0EACF9C3-5A60-4DE8-8BB5-2A2DD46D2A96}"/>
                </a:ext>
              </a:extLst>
            </p:cNvPr>
            <p:cNvSpPr/>
            <p:nvPr/>
          </p:nvSpPr>
          <p:spPr>
            <a:xfrm rot="5400000">
              <a:off x="1081356" y="3751817"/>
              <a:ext cx="671427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05540E6-9D92-4EDB-A8D1-F5E4EA68F432}"/>
                </a:ext>
              </a:extLst>
            </p:cNvPr>
            <p:cNvSpPr/>
            <p:nvPr/>
          </p:nvSpPr>
          <p:spPr>
            <a:xfrm>
              <a:off x="371406" y="2670354"/>
              <a:ext cx="455403" cy="20246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2D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CDB7"/>
                </a:solidFill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935418B-56E8-438E-B26F-6067AEB65265}"/>
              </a:ext>
            </a:extLst>
          </p:cNvPr>
          <p:cNvCxnSpPr>
            <a:cxnSpLocks/>
          </p:cNvCxnSpPr>
          <p:nvPr/>
        </p:nvCxnSpPr>
        <p:spPr>
          <a:xfrm flipV="1">
            <a:off x="3541308" y="908840"/>
            <a:ext cx="10404" cy="1734149"/>
          </a:xfrm>
          <a:prstGeom prst="line">
            <a:avLst/>
          </a:prstGeom>
          <a:ln>
            <a:solidFill>
              <a:srgbClr val="D3CDB7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B8EF0F14-1591-4FCE-8FFC-8822F401FC7B}"/>
              </a:ext>
            </a:extLst>
          </p:cNvPr>
          <p:cNvCxnSpPr>
            <a:cxnSpLocks/>
          </p:cNvCxnSpPr>
          <p:nvPr/>
        </p:nvCxnSpPr>
        <p:spPr>
          <a:xfrm flipV="1">
            <a:off x="266507" y="2695041"/>
            <a:ext cx="8406800" cy="21201"/>
          </a:xfrm>
          <a:prstGeom prst="line">
            <a:avLst/>
          </a:prstGeom>
          <a:ln>
            <a:solidFill>
              <a:srgbClr val="D3CDB7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4EEC0C36-2B4C-4C79-95C3-B02F625261C9}"/>
              </a:ext>
            </a:extLst>
          </p:cNvPr>
          <p:cNvCxnSpPr>
            <a:cxnSpLocks/>
          </p:cNvCxnSpPr>
          <p:nvPr/>
        </p:nvCxnSpPr>
        <p:spPr>
          <a:xfrm flipV="1">
            <a:off x="5805976" y="2700603"/>
            <a:ext cx="5202" cy="2374959"/>
          </a:xfrm>
          <a:prstGeom prst="line">
            <a:avLst/>
          </a:prstGeom>
          <a:ln>
            <a:solidFill>
              <a:srgbClr val="D3CDB7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6BCCDAE-863F-4C4F-A897-1B27BB5510FC}"/>
              </a:ext>
            </a:extLst>
          </p:cNvPr>
          <p:cNvSpPr txBox="1"/>
          <p:nvPr/>
        </p:nvSpPr>
        <p:spPr>
          <a:xfrm>
            <a:off x="2903414" y="3187326"/>
            <a:ext cx="62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endParaRPr lang="zh-CN" altLang="en-US" sz="6000" dirty="0">
              <a:solidFill>
                <a:srgbClr val="2D3F4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1C22DC4-B8B8-4474-A7C9-BA85A85C5266}"/>
              </a:ext>
            </a:extLst>
          </p:cNvPr>
          <p:cNvSpPr txBox="1"/>
          <p:nvPr/>
        </p:nvSpPr>
        <p:spPr>
          <a:xfrm>
            <a:off x="3726212" y="1176597"/>
            <a:ext cx="62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endParaRPr lang="zh-CN" altLang="en-US" sz="6000" dirty="0">
              <a:solidFill>
                <a:srgbClr val="2D3F4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067A161-8AD4-410E-8187-BCF4B83B139F}"/>
              </a:ext>
            </a:extLst>
          </p:cNvPr>
          <p:cNvSpPr txBox="1"/>
          <p:nvPr/>
        </p:nvSpPr>
        <p:spPr>
          <a:xfrm>
            <a:off x="702793" y="1278230"/>
            <a:ext cx="62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endParaRPr lang="zh-CN" altLang="en-US" sz="6000" dirty="0">
              <a:solidFill>
                <a:srgbClr val="2D3F4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3107F07-0DCA-4AC7-AC26-DD0A59299044}"/>
              </a:ext>
            </a:extLst>
          </p:cNvPr>
          <p:cNvSpPr txBox="1"/>
          <p:nvPr/>
        </p:nvSpPr>
        <p:spPr>
          <a:xfrm>
            <a:off x="5982390" y="3170248"/>
            <a:ext cx="62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2D3F4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endParaRPr lang="zh-CN" altLang="en-US" sz="6000" dirty="0">
              <a:solidFill>
                <a:srgbClr val="2D3F46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EEA66F-2317-4EB7-885F-F48CB15D9B60}"/>
              </a:ext>
            </a:extLst>
          </p:cNvPr>
          <p:cNvSpPr txBox="1"/>
          <p:nvPr/>
        </p:nvSpPr>
        <p:spPr>
          <a:xfrm>
            <a:off x="1192083" y="1120365"/>
            <a:ext cx="2006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DFEE15E-7B10-48BC-B06C-95A257AE4CAD}"/>
              </a:ext>
            </a:extLst>
          </p:cNvPr>
          <p:cNvSpPr txBox="1"/>
          <p:nvPr/>
        </p:nvSpPr>
        <p:spPr>
          <a:xfrm>
            <a:off x="4297519" y="1115895"/>
            <a:ext cx="2006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A2D3E4A-5D4A-4E0E-BCB7-4A359344B4FE}"/>
              </a:ext>
            </a:extLst>
          </p:cNvPr>
          <p:cNvSpPr txBox="1"/>
          <p:nvPr/>
        </p:nvSpPr>
        <p:spPr>
          <a:xfrm>
            <a:off x="3420362" y="3036332"/>
            <a:ext cx="2006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7D01582-335D-4ED6-AF47-F79C73082A55}"/>
              </a:ext>
            </a:extLst>
          </p:cNvPr>
          <p:cNvSpPr txBox="1"/>
          <p:nvPr/>
        </p:nvSpPr>
        <p:spPr>
          <a:xfrm>
            <a:off x="6595784" y="3028661"/>
            <a:ext cx="2006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</a:t>
            </a:r>
            <a:endParaRPr lang="en-US" altLang="zh-CN" sz="14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rPr>
              <a:t>满园芬芳。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041942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AE0582-66C2-4E4E-81D9-42346C80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12" b="28872"/>
          <a:stretch/>
        </p:blipFill>
        <p:spPr>
          <a:xfrm>
            <a:off x="-198554" y="999673"/>
            <a:ext cx="9541108" cy="2816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67A11518-F4A3-44AB-A9BE-D3CC79F712B8}"/>
              </a:ext>
            </a:extLst>
          </p:cNvPr>
          <p:cNvSpPr/>
          <p:nvPr/>
        </p:nvSpPr>
        <p:spPr>
          <a:xfrm>
            <a:off x="188194" y="3219822"/>
            <a:ext cx="4311798" cy="1783651"/>
          </a:xfrm>
          <a:custGeom>
            <a:avLst/>
            <a:gdLst>
              <a:gd name="connsiteX0" fmla="*/ 0 w 4311798"/>
              <a:gd name="connsiteY0" fmla="*/ 5958 h 1783651"/>
              <a:gd name="connsiteX1" fmla="*/ 0 w 4311798"/>
              <a:gd name="connsiteY1" fmla="*/ 5958 h 1783651"/>
              <a:gd name="connsiteX2" fmla="*/ 0 w 4311798"/>
              <a:gd name="connsiteY2" fmla="*/ 798044 h 1783651"/>
              <a:gd name="connsiteX3" fmla="*/ 0 w 4311798"/>
              <a:gd name="connsiteY3" fmla="*/ 798045 h 1783651"/>
              <a:gd name="connsiteX4" fmla="*/ 0 w 4311798"/>
              <a:gd name="connsiteY4" fmla="*/ 0 h 1783651"/>
              <a:gd name="connsiteX5" fmla="*/ 4311798 w 4311798"/>
              <a:gd name="connsiteY5" fmla="*/ 0 h 1783651"/>
              <a:gd name="connsiteX6" fmla="*/ 4311798 w 4311798"/>
              <a:gd name="connsiteY6" fmla="*/ 1783651 h 1783651"/>
              <a:gd name="connsiteX7" fmla="*/ 0 w 4311798"/>
              <a:gd name="connsiteY7" fmla="*/ 1783651 h 1783651"/>
              <a:gd name="connsiteX8" fmla="*/ 0 w 4311798"/>
              <a:gd name="connsiteY8" fmla="*/ 798044 h 1783651"/>
              <a:gd name="connsiteX9" fmla="*/ 855284 w 4311798"/>
              <a:gd name="connsiteY9" fmla="*/ 5958 h 1783651"/>
              <a:gd name="connsiteX10" fmla="*/ 0 w 4311798"/>
              <a:gd name="connsiteY10" fmla="*/ 5958 h 17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1798" h="1783651">
                <a:moveTo>
                  <a:pt x="0" y="5958"/>
                </a:moveTo>
                <a:lnTo>
                  <a:pt x="0" y="5958"/>
                </a:lnTo>
                <a:lnTo>
                  <a:pt x="0" y="798044"/>
                </a:lnTo>
                <a:lnTo>
                  <a:pt x="0" y="798045"/>
                </a:lnTo>
                <a:close/>
                <a:moveTo>
                  <a:pt x="0" y="0"/>
                </a:moveTo>
                <a:lnTo>
                  <a:pt x="4311798" y="0"/>
                </a:lnTo>
                <a:lnTo>
                  <a:pt x="4311798" y="1783651"/>
                </a:lnTo>
                <a:lnTo>
                  <a:pt x="0" y="1783651"/>
                </a:lnTo>
                <a:lnTo>
                  <a:pt x="0" y="798044"/>
                </a:lnTo>
                <a:lnTo>
                  <a:pt x="855284" y="5958"/>
                </a:lnTo>
                <a:lnTo>
                  <a:pt x="0" y="5958"/>
                </a:lnTo>
                <a:close/>
              </a:path>
            </a:pathLst>
          </a:custGeom>
          <a:solidFill>
            <a:srgbClr val="D3CDB7">
              <a:alpha val="90000"/>
            </a:srgbClr>
          </a:solidFill>
          <a:ln w="19050">
            <a:solidFill>
              <a:srgbClr val="D3C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38E65607-CA53-40C5-9AA5-E20424F4DA78}"/>
              </a:ext>
            </a:extLst>
          </p:cNvPr>
          <p:cNvSpPr/>
          <p:nvPr/>
        </p:nvSpPr>
        <p:spPr>
          <a:xfrm>
            <a:off x="4644010" y="3219821"/>
            <a:ext cx="4311798" cy="1783651"/>
          </a:xfrm>
          <a:custGeom>
            <a:avLst/>
            <a:gdLst>
              <a:gd name="connsiteX0" fmla="*/ 0 w 4311798"/>
              <a:gd name="connsiteY0" fmla="*/ 5958 h 1783651"/>
              <a:gd name="connsiteX1" fmla="*/ 0 w 4311798"/>
              <a:gd name="connsiteY1" fmla="*/ 5958 h 1783651"/>
              <a:gd name="connsiteX2" fmla="*/ 0 w 4311798"/>
              <a:gd name="connsiteY2" fmla="*/ 798044 h 1783651"/>
              <a:gd name="connsiteX3" fmla="*/ 0 w 4311798"/>
              <a:gd name="connsiteY3" fmla="*/ 798045 h 1783651"/>
              <a:gd name="connsiteX4" fmla="*/ 0 w 4311798"/>
              <a:gd name="connsiteY4" fmla="*/ 0 h 1783651"/>
              <a:gd name="connsiteX5" fmla="*/ 4311798 w 4311798"/>
              <a:gd name="connsiteY5" fmla="*/ 0 h 1783651"/>
              <a:gd name="connsiteX6" fmla="*/ 4311798 w 4311798"/>
              <a:gd name="connsiteY6" fmla="*/ 1783651 h 1783651"/>
              <a:gd name="connsiteX7" fmla="*/ 0 w 4311798"/>
              <a:gd name="connsiteY7" fmla="*/ 1783651 h 1783651"/>
              <a:gd name="connsiteX8" fmla="*/ 0 w 4311798"/>
              <a:gd name="connsiteY8" fmla="*/ 798044 h 1783651"/>
              <a:gd name="connsiteX9" fmla="*/ 855284 w 4311798"/>
              <a:gd name="connsiteY9" fmla="*/ 5958 h 1783651"/>
              <a:gd name="connsiteX10" fmla="*/ 0 w 4311798"/>
              <a:gd name="connsiteY10" fmla="*/ 5958 h 178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11798" h="1783651">
                <a:moveTo>
                  <a:pt x="0" y="5958"/>
                </a:moveTo>
                <a:lnTo>
                  <a:pt x="0" y="5958"/>
                </a:lnTo>
                <a:lnTo>
                  <a:pt x="0" y="798044"/>
                </a:lnTo>
                <a:lnTo>
                  <a:pt x="0" y="798045"/>
                </a:lnTo>
                <a:close/>
                <a:moveTo>
                  <a:pt x="0" y="0"/>
                </a:moveTo>
                <a:lnTo>
                  <a:pt x="4311798" y="0"/>
                </a:lnTo>
                <a:lnTo>
                  <a:pt x="4311798" y="1783651"/>
                </a:lnTo>
                <a:lnTo>
                  <a:pt x="0" y="1783651"/>
                </a:lnTo>
                <a:lnTo>
                  <a:pt x="0" y="798044"/>
                </a:lnTo>
                <a:lnTo>
                  <a:pt x="855284" y="5958"/>
                </a:lnTo>
                <a:lnTo>
                  <a:pt x="0" y="5958"/>
                </a:lnTo>
                <a:close/>
              </a:path>
            </a:pathLst>
          </a:custGeom>
          <a:solidFill>
            <a:srgbClr val="D3CDB7">
              <a:alpha val="90000"/>
            </a:srgbClr>
          </a:solidFill>
          <a:ln w="19050">
            <a:solidFill>
              <a:srgbClr val="D3CD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F6C90B-3B08-4461-9B8C-5CFBCBD11242}"/>
              </a:ext>
            </a:extLst>
          </p:cNvPr>
          <p:cNvSpPr txBox="1"/>
          <p:nvPr/>
        </p:nvSpPr>
        <p:spPr>
          <a:xfrm>
            <a:off x="1065257" y="3585658"/>
            <a:ext cx="322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  <a:endParaRPr lang="en-US" altLang="zh-CN" sz="1800" b="0" i="0" dirty="0">
              <a:solidFill>
                <a:srgbClr val="333333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  <a:endParaRPr lang="en-US" altLang="zh-CN" sz="1800" b="0" i="0" dirty="0">
              <a:solidFill>
                <a:srgbClr val="333333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根深叶茂育桃李，满园芬芳。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D9095CB-557A-4096-9749-1439F55A2F43}"/>
              </a:ext>
            </a:extLst>
          </p:cNvPr>
          <p:cNvSpPr txBox="1"/>
          <p:nvPr/>
        </p:nvSpPr>
        <p:spPr>
          <a:xfrm>
            <a:off x="5401876" y="3595731"/>
            <a:ext cx="322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东湖之滨，珞珈山上，</a:t>
            </a: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这是我们亲爱的学堂。</a:t>
            </a:r>
            <a:endParaRPr lang="en-US" altLang="zh-CN" sz="1800" b="0" i="0" dirty="0">
              <a:solidFill>
                <a:srgbClr val="333333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百年沧桑，弘毅自强，</a:t>
            </a:r>
            <a:endParaRPr lang="en-US" altLang="zh-CN" sz="1800" b="0" i="0" dirty="0">
              <a:solidFill>
                <a:srgbClr val="333333"/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/>
            <a:r>
              <a:rPr lang="zh-CN" altLang="en-US" sz="1800" b="0" i="0" dirty="0">
                <a:solidFill>
                  <a:srgbClr val="333333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</a:rPr>
              <a:t>根深叶茂育桃李，满园芬芳。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E0C1787-2F35-4ECD-B0DB-CC01763D6C88}"/>
              </a:ext>
            </a:extLst>
          </p:cNvPr>
          <p:cNvGrpSpPr/>
          <p:nvPr/>
        </p:nvGrpSpPr>
        <p:grpSpPr>
          <a:xfrm>
            <a:off x="93181" y="226943"/>
            <a:ext cx="9101658" cy="584775"/>
            <a:chOff x="114860" y="130459"/>
            <a:chExt cx="9101658" cy="584775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B77240D-A170-41C2-A93A-1B36EFB5203A}"/>
                </a:ext>
              </a:extLst>
            </p:cNvPr>
            <p:cNvGrpSpPr/>
            <p:nvPr/>
          </p:nvGrpSpPr>
          <p:grpSpPr>
            <a:xfrm>
              <a:off x="206601" y="155166"/>
              <a:ext cx="1013354" cy="485293"/>
              <a:chOff x="1547663" y="54738"/>
              <a:chExt cx="6696745" cy="4148192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65B21176-34FB-4D09-B14D-3A10885FCB60}"/>
                  </a:ext>
                </a:extLst>
              </p:cNvPr>
              <p:cNvGrpSpPr/>
              <p:nvPr/>
            </p:nvGrpSpPr>
            <p:grpSpPr>
              <a:xfrm>
                <a:off x="1907704" y="54738"/>
                <a:ext cx="5946390" cy="4145011"/>
                <a:chOff x="1763688" y="1923678"/>
                <a:chExt cx="5455840" cy="3734445"/>
              </a:xfrm>
            </p:grpSpPr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A68AF2AD-CC87-480F-8DA2-23537AF785C6}"/>
                    </a:ext>
                  </a:extLst>
                </p:cNvPr>
                <p:cNvSpPr/>
                <p:nvPr/>
              </p:nvSpPr>
              <p:spPr>
                <a:xfrm>
                  <a:off x="1763688" y="1923678"/>
                  <a:ext cx="5455840" cy="3734445"/>
                </a:xfrm>
                <a:custGeom>
                  <a:avLst/>
                  <a:gdLst>
                    <a:gd name="connsiteX0" fmla="*/ 4312096 w 5455840"/>
                    <a:gd name="connsiteY0" fmla="*/ 1133004 h 3734445"/>
                    <a:gd name="connsiteX1" fmla="*/ 4312096 w 5455840"/>
                    <a:gd name="connsiteY1" fmla="*/ 1421036 h 3734445"/>
                    <a:gd name="connsiteX2" fmla="*/ 5167808 w 5455840"/>
                    <a:gd name="connsiteY2" fmla="*/ 1421036 h 3734445"/>
                    <a:gd name="connsiteX3" fmla="*/ 5167808 w 5455840"/>
                    <a:gd name="connsiteY3" fmla="*/ 1133004 h 3734445"/>
                    <a:gd name="connsiteX4" fmla="*/ 1440160 w 5455840"/>
                    <a:gd name="connsiteY4" fmla="*/ 844972 h 3734445"/>
                    <a:gd name="connsiteX5" fmla="*/ 1440160 w 5455840"/>
                    <a:gd name="connsiteY5" fmla="*/ 1205012 h 3734445"/>
                    <a:gd name="connsiteX6" fmla="*/ 4024064 w 5455840"/>
                    <a:gd name="connsiteY6" fmla="*/ 1205012 h 3734445"/>
                    <a:gd name="connsiteX7" fmla="*/ 4024064 w 5455840"/>
                    <a:gd name="connsiteY7" fmla="*/ 844972 h 3734445"/>
                    <a:gd name="connsiteX8" fmla="*/ 1152128 w 5455840"/>
                    <a:gd name="connsiteY8" fmla="*/ 0 h 3734445"/>
                    <a:gd name="connsiteX9" fmla="*/ 1440160 w 5455840"/>
                    <a:gd name="connsiteY9" fmla="*/ 0 h 3734445"/>
                    <a:gd name="connsiteX10" fmla="*/ 1440160 w 5455840"/>
                    <a:gd name="connsiteY10" fmla="*/ 628948 h 3734445"/>
                    <a:gd name="connsiteX11" fmla="*/ 4024064 w 5455840"/>
                    <a:gd name="connsiteY11" fmla="*/ 628948 h 3734445"/>
                    <a:gd name="connsiteX12" fmla="*/ 4024064 w 5455840"/>
                    <a:gd name="connsiteY12" fmla="*/ 9153 h 3734445"/>
                    <a:gd name="connsiteX13" fmla="*/ 4312096 w 5455840"/>
                    <a:gd name="connsiteY13" fmla="*/ 9153 h 3734445"/>
                    <a:gd name="connsiteX14" fmla="*/ 4312096 w 5455840"/>
                    <a:gd name="connsiteY14" fmla="*/ 844972 h 3734445"/>
                    <a:gd name="connsiteX15" fmla="*/ 5167808 w 5455840"/>
                    <a:gd name="connsiteY15" fmla="*/ 844972 h 3734445"/>
                    <a:gd name="connsiteX16" fmla="*/ 5167808 w 5455840"/>
                    <a:gd name="connsiteY16" fmla="*/ 279177 h 3734445"/>
                    <a:gd name="connsiteX17" fmla="*/ 5455840 w 5455840"/>
                    <a:gd name="connsiteY17" fmla="*/ 279177 h 3734445"/>
                    <a:gd name="connsiteX18" fmla="*/ 5455840 w 5455840"/>
                    <a:gd name="connsiteY18" fmla="*/ 3663553 h 3734445"/>
                    <a:gd name="connsiteX19" fmla="*/ 5167808 w 5455840"/>
                    <a:gd name="connsiteY19" fmla="*/ 3663553 h 3734445"/>
                    <a:gd name="connsiteX20" fmla="*/ 5167808 w 5455840"/>
                    <a:gd name="connsiteY20" fmla="*/ 1925092 h 3734445"/>
                    <a:gd name="connsiteX21" fmla="*/ 4312096 w 5455840"/>
                    <a:gd name="connsiteY21" fmla="*/ 1925092 h 3734445"/>
                    <a:gd name="connsiteX22" fmla="*/ 4312096 w 5455840"/>
                    <a:gd name="connsiteY22" fmla="*/ 3734445 h 3734445"/>
                    <a:gd name="connsiteX23" fmla="*/ 4024064 w 5455840"/>
                    <a:gd name="connsiteY23" fmla="*/ 3734445 h 3734445"/>
                    <a:gd name="connsiteX24" fmla="*/ 4024064 w 5455840"/>
                    <a:gd name="connsiteY24" fmla="*/ 1709068 h 3734445"/>
                    <a:gd name="connsiteX25" fmla="*/ 1440160 w 5455840"/>
                    <a:gd name="connsiteY25" fmla="*/ 1709068 h 3734445"/>
                    <a:gd name="connsiteX26" fmla="*/ 1440160 w 5455840"/>
                    <a:gd name="connsiteY26" fmla="*/ 3725292 h 3734445"/>
                    <a:gd name="connsiteX27" fmla="*/ 1152128 w 5455840"/>
                    <a:gd name="connsiteY27" fmla="*/ 3725292 h 3734445"/>
                    <a:gd name="connsiteX28" fmla="*/ 1152128 w 5455840"/>
                    <a:gd name="connsiteY28" fmla="*/ 1133004 h 3734445"/>
                    <a:gd name="connsiteX29" fmla="*/ 288032 w 5455840"/>
                    <a:gd name="connsiteY29" fmla="*/ 1133004 h 3734445"/>
                    <a:gd name="connsiteX30" fmla="*/ 288032 w 5455840"/>
                    <a:gd name="connsiteY30" fmla="*/ 1421036 h 3734445"/>
                    <a:gd name="connsiteX31" fmla="*/ 1147936 w 5455840"/>
                    <a:gd name="connsiteY31" fmla="*/ 1421036 h 3734445"/>
                    <a:gd name="connsiteX32" fmla="*/ 1147936 w 5455840"/>
                    <a:gd name="connsiteY32" fmla="*/ 1925092 h 3734445"/>
                    <a:gd name="connsiteX33" fmla="*/ 288032 w 5455840"/>
                    <a:gd name="connsiteY33" fmla="*/ 1925092 h 3734445"/>
                    <a:gd name="connsiteX34" fmla="*/ 288032 w 5455840"/>
                    <a:gd name="connsiteY34" fmla="*/ 3651870 h 3734445"/>
                    <a:gd name="connsiteX35" fmla="*/ 0 w 5455840"/>
                    <a:gd name="connsiteY35" fmla="*/ 3651870 h 3734445"/>
                    <a:gd name="connsiteX36" fmla="*/ 0 w 5455840"/>
                    <a:gd name="connsiteY36" fmla="*/ 267494 h 3734445"/>
                    <a:gd name="connsiteX37" fmla="*/ 288032 w 5455840"/>
                    <a:gd name="connsiteY37" fmla="*/ 267494 h 3734445"/>
                    <a:gd name="connsiteX38" fmla="*/ 288032 w 5455840"/>
                    <a:gd name="connsiteY38" fmla="*/ 844972 h 3734445"/>
                    <a:gd name="connsiteX39" fmla="*/ 1152128 w 5455840"/>
                    <a:gd name="connsiteY39" fmla="*/ 844972 h 373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455840" h="3734445">
                      <a:moveTo>
                        <a:pt x="4312096" y="1133004"/>
                      </a:moveTo>
                      <a:lnTo>
                        <a:pt x="4312096" y="1421036"/>
                      </a:lnTo>
                      <a:lnTo>
                        <a:pt x="5167808" y="1421036"/>
                      </a:lnTo>
                      <a:lnTo>
                        <a:pt x="5167808" y="1133004"/>
                      </a:lnTo>
                      <a:close/>
                      <a:moveTo>
                        <a:pt x="1440160" y="844972"/>
                      </a:moveTo>
                      <a:lnTo>
                        <a:pt x="1440160" y="1205012"/>
                      </a:lnTo>
                      <a:lnTo>
                        <a:pt x="4024064" y="1205012"/>
                      </a:lnTo>
                      <a:lnTo>
                        <a:pt x="4024064" y="844972"/>
                      </a:lnTo>
                      <a:close/>
                      <a:moveTo>
                        <a:pt x="1152128" y="0"/>
                      </a:moveTo>
                      <a:lnTo>
                        <a:pt x="1440160" y="0"/>
                      </a:lnTo>
                      <a:lnTo>
                        <a:pt x="1440160" y="628948"/>
                      </a:lnTo>
                      <a:lnTo>
                        <a:pt x="4024064" y="628948"/>
                      </a:lnTo>
                      <a:lnTo>
                        <a:pt x="4024064" y="9153"/>
                      </a:lnTo>
                      <a:lnTo>
                        <a:pt x="4312096" y="9153"/>
                      </a:lnTo>
                      <a:lnTo>
                        <a:pt x="4312096" y="844972"/>
                      </a:lnTo>
                      <a:lnTo>
                        <a:pt x="5167808" y="844972"/>
                      </a:lnTo>
                      <a:lnTo>
                        <a:pt x="5167808" y="279177"/>
                      </a:lnTo>
                      <a:lnTo>
                        <a:pt x="5455840" y="279177"/>
                      </a:lnTo>
                      <a:lnTo>
                        <a:pt x="5455840" y="3663553"/>
                      </a:lnTo>
                      <a:lnTo>
                        <a:pt x="5167808" y="3663553"/>
                      </a:lnTo>
                      <a:lnTo>
                        <a:pt x="5167808" y="1925092"/>
                      </a:lnTo>
                      <a:lnTo>
                        <a:pt x="4312096" y="1925092"/>
                      </a:lnTo>
                      <a:lnTo>
                        <a:pt x="4312096" y="3734445"/>
                      </a:lnTo>
                      <a:lnTo>
                        <a:pt x="4024064" y="3734445"/>
                      </a:lnTo>
                      <a:lnTo>
                        <a:pt x="4024064" y="1709068"/>
                      </a:lnTo>
                      <a:lnTo>
                        <a:pt x="1440160" y="1709068"/>
                      </a:lnTo>
                      <a:lnTo>
                        <a:pt x="1440160" y="3725292"/>
                      </a:lnTo>
                      <a:lnTo>
                        <a:pt x="1152128" y="3725292"/>
                      </a:lnTo>
                      <a:lnTo>
                        <a:pt x="1152128" y="1133004"/>
                      </a:lnTo>
                      <a:lnTo>
                        <a:pt x="288032" y="1133004"/>
                      </a:lnTo>
                      <a:lnTo>
                        <a:pt x="288032" y="1421036"/>
                      </a:lnTo>
                      <a:lnTo>
                        <a:pt x="1147936" y="1421036"/>
                      </a:lnTo>
                      <a:lnTo>
                        <a:pt x="1147936" y="1925092"/>
                      </a:lnTo>
                      <a:lnTo>
                        <a:pt x="288032" y="1925092"/>
                      </a:lnTo>
                      <a:lnTo>
                        <a:pt x="288032" y="3651870"/>
                      </a:lnTo>
                      <a:lnTo>
                        <a:pt x="0" y="3651870"/>
                      </a:lnTo>
                      <a:lnTo>
                        <a:pt x="0" y="267494"/>
                      </a:lnTo>
                      <a:lnTo>
                        <a:pt x="288032" y="267494"/>
                      </a:lnTo>
                      <a:lnTo>
                        <a:pt x="288032" y="844972"/>
                      </a:lnTo>
                      <a:lnTo>
                        <a:pt x="1152128" y="844972"/>
                      </a:lnTo>
                      <a:close/>
                    </a:path>
                  </a:pathLst>
                </a:custGeom>
                <a:solidFill>
                  <a:srgbClr val="D3CDB7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10EBA33B-EEFA-42DF-BBFA-445794C6F426}"/>
                    </a:ext>
                  </a:extLst>
                </p:cNvPr>
                <p:cNvSpPr/>
                <p:nvPr/>
              </p:nvSpPr>
              <p:spPr>
                <a:xfrm flipH="1">
                  <a:off x="5869943" y="3038645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725F7435-2447-4A17-8ABF-03BA73551ECD}"/>
                    </a:ext>
                  </a:extLst>
                </p:cNvPr>
                <p:cNvSpPr/>
                <p:nvPr/>
              </p:nvSpPr>
              <p:spPr>
                <a:xfrm flipH="1">
                  <a:off x="1866818" y="3053439"/>
                  <a:ext cx="1252699" cy="306669"/>
                </a:xfrm>
                <a:custGeom>
                  <a:avLst/>
                  <a:gdLst>
                    <a:gd name="connsiteX0" fmla="*/ 1055183 w 1252699"/>
                    <a:gd name="connsiteY0" fmla="*/ 0 h 288032"/>
                    <a:gd name="connsiteX1" fmla="*/ 1036675 w 1252699"/>
                    <a:gd name="connsiteY1" fmla="*/ 0 h 288032"/>
                    <a:gd name="connsiteX2" fmla="*/ 216024 w 1252699"/>
                    <a:gd name="connsiteY2" fmla="*/ 0 h 288032"/>
                    <a:gd name="connsiteX3" fmla="*/ 0 w 1252699"/>
                    <a:gd name="connsiteY3" fmla="*/ 288032 h 288032"/>
                    <a:gd name="connsiteX4" fmla="*/ 216024 w 1252699"/>
                    <a:gd name="connsiteY4" fmla="*/ 288032 h 288032"/>
                    <a:gd name="connsiteX5" fmla="*/ 1036675 w 1252699"/>
                    <a:gd name="connsiteY5" fmla="*/ 288032 h 288032"/>
                    <a:gd name="connsiteX6" fmla="*/ 1055183 w 1252699"/>
                    <a:gd name="connsiteY6" fmla="*/ 288032 h 288032"/>
                    <a:gd name="connsiteX7" fmla="*/ 1252699 w 1252699"/>
                    <a:gd name="connsiteY7" fmla="*/ 288032 h 288032"/>
                    <a:gd name="connsiteX8" fmla="*/ 1055183 w 1252699"/>
                    <a:gd name="connsiteY8" fmla="*/ 24677 h 28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52699" h="288032">
                      <a:moveTo>
                        <a:pt x="1055183" y="0"/>
                      </a:moveTo>
                      <a:lnTo>
                        <a:pt x="1036675" y="0"/>
                      </a:lnTo>
                      <a:lnTo>
                        <a:pt x="216024" y="0"/>
                      </a:lnTo>
                      <a:lnTo>
                        <a:pt x="0" y="288032"/>
                      </a:lnTo>
                      <a:lnTo>
                        <a:pt x="216024" y="288032"/>
                      </a:lnTo>
                      <a:lnTo>
                        <a:pt x="1036675" y="288032"/>
                      </a:lnTo>
                      <a:lnTo>
                        <a:pt x="1055183" y="288032"/>
                      </a:lnTo>
                      <a:lnTo>
                        <a:pt x="1252699" y="288032"/>
                      </a:lnTo>
                      <a:lnTo>
                        <a:pt x="1055183" y="24677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2CB18FF7-2C44-4A9F-A79C-9B5BE21C9B04}"/>
                    </a:ext>
                  </a:extLst>
                </p:cNvPr>
                <p:cNvSpPr/>
                <p:nvPr/>
              </p:nvSpPr>
              <p:spPr>
                <a:xfrm>
                  <a:off x="2849234" y="2765408"/>
                  <a:ext cx="3284748" cy="432048"/>
                </a:xfrm>
                <a:custGeom>
                  <a:avLst/>
                  <a:gdLst>
                    <a:gd name="connsiteX0" fmla="*/ 360040 w 3312368"/>
                    <a:gd name="connsiteY0" fmla="*/ 0 h 432048"/>
                    <a:gd name="connsiteX1" fmla="*/ 2952328 w 3312368"/>
                    <a:gd name="connsiteY1" fmla="*/ 0 h 432048"/>
                    <a:gd name="connsiteX2" fmla="*/ 3312368 w 3312368"/>
                    <a:gd name="connsiteY2" fmla="*/ 432048 h 432048"/>
                    <a:gd name="connsiteX3" fmla="*/ 2952328 w 3312368"/>
                    <a:gd name="connsiteY3" fmla="*/ 432048 h 432048"/>
                    <a:gd name="connsiteX4" fmla="*/ 360040 w 3312368"/>
                    <a:gd name="connsiteY4" fmla="*/ 432048 h 432048"/>
                    <a:gd name="connsiteX5" fmla="*/ 0 w 3312368"/>
                    <a:gd name="connsiteY5" fmla="*/ 432048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12368" h="432048">
                      <a:moveTo>
                        <a:pt x="360040" y="0"/>
                      </a:moveTo>
                      <a:lnTo>
                        <a:pt x="2952328" y="0"/>
                      </a:lnTo>
                      <a:lnTo>
                        <a:pt x="3312368" y="432048"/>
                      </a:lnTo>
                      <a:lnTo>
                        <a:pt x="2952328" y="432048"/>
                      </a:lnTo>
                      <a:lnTo>
                        <a:pt x="360040" y="432048"/>
                      </a:lnTo>
                      <a:lnTo>
                        <a:pt x="0" y="432048"/>
                      </a:lnTo>
                      <a:close/>
                    </a:path>
                  </a:pathLst>
                </a:custGeom>
                <a:solidFill>
                  <a:srgbClr val="2D3F46"/>
                </a:solidFill>
                <a:ln>
                  <a:solidFill>
                    <a:srgbClr val="D3CD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2" name="直角三角形 51">
                <a:extLst>
                  <a:ext uri="{FF2B5EF4-FFF2-40B4-BE49-F238E27FC236}">
                    <a16:creationId xmlns:a16="http://schemas.microsoft.com/office/drawing/2014/main" id="{340FDCC2-E553-46C6-89C8-726D718D467B}"/>
                  </a:ext>
                </a:extLst>
              </p:cNvPr>
              <p:cNvSpPr/>
              <p:nvPr/>
            </p:nvSpPr>
            <p:spPr>
              <a:xfrm flipH="1">
                <a:off x="2976601" y="3609759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直角三角形 52">
                <a:extLst>
                  <a:ext uri="{FF2B5EF4-FFF2-40B4-BE49-F238E27FC236}">
                    <a16:creationId xmlns:a16="http://schemas.microsoft.com/office/drawing/2014/main" id="{3BB702CF-55AE-4AD2-8DCE-05E78E90CDEA}"/>
                  </a:ext>
                </a:extLst>
              </p:cNvPr>
              <p:cNvSpPr/>
              <p:nvPr/>
            </p:nvSpPr>
            <p:spPr>
              <a:xfrm>
                <a:off x="6458271" y="3626866"/>
                <a:ext cx="327388" cy="576064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直角三角形 53">
                <a:extLst>
                  <a:ext uri="{FF2B5EF4-FFF2-40B4-BE49-F238E27FC236}">
                    <a16:creationId xmlns:a16="http://schemas.microsoft.com/office/drawing/2014/main" id="{50FFBBEF-47E9-497E-B90F-4DB99B56334A}"/>
                  </a:ext>
                </a:extLst>
              </p:cNvPr>
              <p:cNvSpPr/>
              <p:nvPr/>
            </p:nvSpPr>
            <p:spPr>
              <a:xfrm flipH="1">
                <a:off x="1547663" y="3291830"/>
                <a:ext cx="516749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直角三角形 55">
                <a:extLst>
                  <a:ext uri="{FF2B5EF4-FFF2-40B4-BE49-F238E27FC236}">
                    <a16:creationId xmlns:a16="http://schemas.microsoft.com/office/drawing/2014/main" id="{492BDDF7-BD8A-4CCA-9FA4-ED5FCAEE9F42}"/>
                  </a:ext>
                </a:extLst>
              </p:cNvPr>
              <p:cNvSpPr/>
              <p:nvPr/>
            </p:nvSpPr>
            <p:spPr>
              <a:xfrm>
                <a:off x="7697847" y="3291830"/>
                <a:ext cx="546561" cy="826502"/>
              </a:xfrm>
              <a:prstGeom prst="rtTriangle">
                <a:avLst/>
              </a:prstGeom>
              <a:solidFill>
                <a:srgbClr val="D3CDB7"/>
              </a:solidFill>
              <a:ln>
                <a:solidFill>
                  <a:srgbClr val="D3CD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DB80681-7977-4431-81AB-4C2C7C3D5CB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60" y="625321"/>
              <a:ext cx="9101658" cy="0"/>
            </a:xfrm>
            <a:prstGeom prst="line">
              <a:avLst/>
            </a:prstGeom>
            <a:ln>
              <a:solidFill>
                <a:srgbClr val="D3CD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90057F6-E73B-410A-97EB-31524A5E2B6D}"/>
                </a:ext>
              </a:extLst>
            </p:cNvPr>
            <p:cNvSpPr txBox="1"/>
            <p:nvPr/>
          </p:nvSpPr>
          <p:spPr>
            <a:xfrm>
              <a:off x="1302898" y="130459"/>
              <a:ext cx="35000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D3CDB7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输入标题输入标题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94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LIDE.GUIDESSETTING" val="{&quot;Id&quot;:&quot;08e1891a-af4a-4eda-a7eb-fd091194690b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97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479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479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479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479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884794;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1E484A"/>
      </a:dk1>
      <a:lt1>
        <a:srgbClr val="D4CCA4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9153</TotalTime>
  <Words>915</Words>
  <Application>Microsoft Office PowerPoint</Application>
  <PresentationFormat>全屏显示(16:9)</PresentationFormat>
  <Paragraphs>183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Roboto Regular</vt:lpstr>
      <vt:lpstr>等线</vt:lpstr>
      <vt:lpstr>等线 Light</vt:lpstr>
      <vt:lpstr>方正姚体</vt:lpstr>
      <vt:lpstr>汉仪尚巍手书W</vt:lpstr>
      <vt:lpstr>华文隶书</vt:lpstr>
      <vt:lpstr>隶书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郭春慧</dc:creator>
  <cp:keywords>http:/www.ypppt.com</cp:keywords>
  <dc:description>http://www.ypppt.com/</dc:description>
  <cp:lastModifiedBy>朱 家萱</cp:lastModifiedBy>
  <cp:revision>240</cp:revision>
  <dcterms:created xsi:type="dcterms:W3CDTF">2017-07-05T00:36:10Z</dcterms:created>
  <dcterms:modified xsi:type="dcterms:W3CDTF">2023-04-19T15:12:20Z</dcterms:modified>
</cp:coreProperties>
</file>